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5"/>
  </p:notesMasterIdLst>
  <p:sldIdLst>
    <p:sldId id="256" r:id="rId5"/>
    <p:sldId id="310" r:id="rId6"/>
    <p:sldId id="335" r:id="rId7"/>
    <p:sldId id="269" r:id="rId8"/>
    <p:sldId id="336" r:id="rId9"/>
    <p:sldId id="337" r:id="rId10"/>
    <p:sldId id="362" r:id="rId11"/>
    <p:sldId id="338" r:id="rId12"/>
    <p:sldId id="735" r:id="rId13"/>
    <p:sldId id="325" r:id="rId14"/>
  </p:sldIdLst>
  <p:sldSz cx="12192000" cy="6858000"/>
  <p:notesSz cx="6858000" cy="9144000"/>
  <p:defaultTextStyle>
    <a:defPPr>
      <a:defRPr lang="en-L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4244"/>
    <a:srgbClr val="3891FF"/>
    <a:srgbClr val="0FB273"/>
    <a:srgbClr val="33D9BD"/>
    <a:srgbClr val="CCB5E8"/>
    <a:srgbClr val="1F44DD"/>
    <a:srgbClr val="A4DFFF"/>
    <a:srgbClr val="49484A"/>
    <a:srgbClr val="454646"/>
    <a:srgbClr val="4545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82E735-B8DE-D239-864D-03C296DC720D}" v="6" dt="2022-11-23T14:41:04.541"/>
    <p1510:client id="{558F3120-E61B-456F-9144-535E33187D4A}" v="212" dt="2022-11-23T13:19:02.108"/>
    <p1510:client id="{924F9A83-29DD-4780-B519-12DAC9AEE48A}" v="55" dt="2022-11-24T06:47:44.42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Vidutinis stilius 2 – paryškinima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 stiliaus, lentelės tinklelis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2DE63D5-997A-4646-A377-4702673A728D}" styleName="Šviesus stilius 2 – paryškinimas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C083E6E3-FA7D-4D7B-A595-EF9225AFEA82}" styleName="Šviesus stilius 1 – paryškinimas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799B23B-EC83-4686-B30A-512413B5E67A}" styleName="Šviesus stilius 3 – paryškinimas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ušra Kaluzevičienė" userId="c67a0a8a-98ba-4959-8e9d-24f7138c0340" providerId="ADAL" clId="{924F9A83-29DD-4780-B519-12DAC9AEE48A}"/>
    <pc:docChg chg="custSel modSld">
      <pc:chgData name="Aušra Kaluzevičienė" userId="c67a0a8a-98ba-4959-8e9d-24f7138c0340" providerId="ADAL" clId="{924F9A83-29DD-4780-B519-12DAC9AEE48A}" dt="2022-11-24T06:51:08.625" v="50" actId="207"/>
      <pc:docMkLst>
        <pc:docMk/>
      </pc:docMkLst>
      <pc:sldChg chg="modSp mod">
        <pc:chgData name="Aušra Kaluzevičienė" userId="c67a0a8a-98ba-4959-8e9d-24f7138c0340" providerId="ADAL" clId="{924F9A83-29DD-4780-B519-12DAC9AEE48A}" dt="2022-11-24T06:51:00.954" v="49" actId="207"/>
        <pc:sldMkLst>
          <pc:docMk/>
          <pc:sldMk cId="2660713243" sldId="335"/>
        </pc:sldMkLst>
        <pc:graphicFrameChg chg="modGraphic">
          <ac:chgData name="Aušra Kaluzevičienė" userId="c67a0a8a-98ba-4959-8e9d-24f7138c0340" providerId="ADAL" clId="{924F9A83-29DD-4780-B519-12DAC9AEE48A}" dt="2022-11-24T06:51:00.954" v="49" actId="207"/>
          <ac:graphicFrameMkLst>
            <pc:docMk/>
            <pc:sldMk cId="2660713243" sldId="335"/>
            <ac:graphicFrameMk id="7" creationId="{45A7981C-E405-4F14-95BC-158350EC664B}"/>
          </ac:graphicFrameMkLst>
        </pc:graphicFrameChg>
      </pc:sldChg>
      <pc:sldChg chg="modSp mod">
        <pc:chgData name="Aušra Kaluzevičienė" userId="c67a0a8a-98ba-4959-8e9d-24f7138c0340" providerId="ADAL" clId="{924F9A83-29DD-4780-B519-12DAC9AEE48A}" dt="2022-11-24T06:51:08.625" v="50" actId="207"/>
        <pc:sldMkLst>
          <pc:docMk/>
          <pc:sldMk cId="3488115088" sldId="336"/>
        </pc:sldMkLst>
        <pc:spChg chg="mod">
          <ac:chgData name="Aušra Kaluzevičienė" userId="c67a0a8a-98ba-4959-8e9d-24f7138c0340" providerId="ADAL" clId="{924F9A83-29DD-4780-B519-12DAC9AEE48A}" dt="2022-11-24T06:51:08.625" v="50" actId="207"/>
          <ac:spMkLst>
            <pc:docMk/>
            <pc:sldMk cId="3488115088" sldId="336"/>
            <ac:spMk id="11" creationId="{7C1F8D85-D6F0-4FAB-81BD-52EAC984A584}"/>
          </ac:spMkLst>
        </pc:spChg>
      </pc:sldChg>
      <pc:sldChg chg="modSp">
        <pc:chgData name="Aušra Kaluzevičienė" userId="c67a0a8a-98ba-4959-8e9d-24f7138c0340" providerId="ADAL" clId="{924F9A83-29DD-4780-B519-12DAC9AEE48A}" dt="2022-11-23T13:43:00.600" v="48"/>
        <pc:sldMkLst>
          <pc:docMk/>
          <pc:sldMk cId="2490457535" sldId="337"/>
        </pc:sldMkLst>
        <pc:graphicFrameChg chg="mod">
          <ac:chgData name="Aušra Kaluzevičienė" userId="c67a0a8a-98ba-4959-8e9d-24f7138c0340" providerId="ADAL" clId="{924F9A83-29DD-4780-B519-12DAC9AEE48A}" dt="2022-11-23T13:43:00.600" v="48"/>
          <ac:graphicFrameMkLst>
            <pc:docMk/>
            <pc:sldMk cId="2490457535" sldId="337"/>
            <ac:graphicFrameMk id="13" creationId="{8FFBA2EF-0982-4CDB-81E7-5B58BE8A3156}"/>
          </ac:graphicFrameMkLst>
        </pc:graphicFrameChg>
      </pc:sldChg>
      <pc:sldChg chg="modSp mod">
        <pc:chgData name="Aušra Kaluzevičienė" userId="c67a0a8a-98ba-4959-8e9d-24f7138c0340" providerId="ADAL" clId="{924F9A83-29DD-4780-B519-12DAC9AEE48A}" dt="2022-11-23T13:42:37.348" v="45"/>
        <pc:sldMkLst>
          <pc:docMk/>
          <pc:sldMk cId="375397862" sldId="735"/>
        </pc:sldMkLst>
        <pc:graphicFrameChg chg="mod">
          <ac:chgData name="Aušra Kaluzevičienė" userId="c67a0a8a-98ba-4959-8e9d-24f7138c0340" providerId="ADAL" clId="{924F9A83-29DD-4780-B519-12DAC9AEE48A}" dt="2022-11-23T13:42:37.348" v="45"/>
          <ac:graphicFrameMkLst>
            <pc:docMk/>
            <pc:sldMk cId="375397862" sldId="735"/>
            <ac:graphicFrameMk id="9" creationId="{97D00608-AA78-4E60-B28F-50F310F63443}"/>
          </ac:graphicFrameMkLst>
        </pc:graphicFrameChg>
      </pc:sldChg>
    </pc:docChg>
  </pc:docChgLst>
  <pc:docChgLst>
    <pc:chgData name="Andžela Jakienė" userId="S::andzela.jakiene@uzt.lt::9f0e8f9b-db5f-40eb-8b3e-7a6a8d745273" providerId="AD" clId="Web-{0582E735-B8DE-D239-864D-03C296DC720D}"/>
    <pc:docChg chg="modSld">
      <pc:chgData name="Andžela Jakienė" userId="S::andzela.jakiene@uzt.lt::9f0e8f9b-db5f-40eb-8b3e-7a6a8d745273" providerId="AD" clId="Web-{0582E735-B8DE-D239-864D-03C296DC720D}" dt="2022-11-23T14:41:02.166" v="4" actId="20577"/>
      <pc:docMkLst>
        <pc:docMk/>
      </pc:docMkLst>
      <pc:sldChg chg="modSp">
        <pc:chgData name="Andžela Jakienė" userId="S::andzela.jakiene@uzt.lt::9f0e8f9b-db5f-40eb-8b3e-7a6a8d745273" providerId="AD" clId="Web-{0582E735-B8DE-D239-864D-03C296DC720D}" dt="2022-11-23T14:41:02.166" v="4" actId="20577"/>
        <pc:sldMkLst>
          <pc:docMk/>
          <pc:sldMk cId="2106510853" sldId="256"/>
        </pc:sldMkLst>
        <pc:spChg chg="mod">
          <ac:chgData name="Andžela Jakienė" userId="S::andzela.jakiene@uzt.lt::9f0e8f9b-db5f-40eb-8b3e-7a6a8d745273" providerId="AD" clId="Web-{0582E735-B8DE-D239-864D-03C296DC720D}" dt="2022-11-23T14:41:02.166" v="4" actId="20577"/>
          <ac:spMkLst>
            <pc:docMk/>
            <pc:sldMk cId="2106510853" sldId="256"/>
            <ac:spMk id="6" creationId="{AA8DAF67-BF72-5840-99F3-A13ACC2F2C3A}"/>
          </ac:spMkLst>
        </pc:spChg>
      </pc:sldChg>
    </pc:docChg>
  </pc:docChgLst>
  <pc:docChgLst>
    <pc:chgData name="Aušra Kaluzevičienė" userId="c67a0a8a-98ba-4959-8e9d-24f7138c0340" providerId="ADAL" clId="{558F3120-E61B-456F-9144-535E33187D4A}"/>
    <pc:docChg chg="undo custSel addSld delSld modSld">
      <pc:chgData name="Aušra Kaluzevičienė" userId="c67a0a8a-98ba-4959-8e9d-24f7138c0340" providerId="ADAL" clId="{558F3120-E61B-456F-9144-535E33187D4A}" dt="2022-11-23T13:24:25.529" v="1022" actId="113"/>
      <pc:docMkLst>
        <pc:docMk/>
      </pc:docMkLst>
      <pc:sldChg chg="modSp mod">
        <pc:chgData name="Aušra Kaluzevičienė" userId="c67a0a8a-98ba-4959-8e9d-24f7138c0340" providerId="ADAL" clId="{558F3120-E61B-456F-9144-535E33187D4A}" dt="2022-11-23T13:02:37.694" v="825" actId="1076"/>
        <pc:sldMkLst>
          <pc:docMk/>
          <pc:sldMk cId="2106510853" sldId="256"/>
        </pc:sldMkLst>
        <pc:spChg chg="mod">
          <ac:chgData name="Aušra Kaluzevičienė" userId="c67a0a8a-98ba-4959-8e9d-24f7138c0340" providerId="ADAL" clId="{558F3120-E61B-456F-9144-535E33187D4A}" dt="2022-11-23T13:02:37.694" v="825" actId="1076"/>
          <ac:spMkLst>
            <pc:docMk/>
            <pc:sldMk cId="2106510853" sldId="256"/>
            <ac:spMk id="2" creationId="{4F073801-C68D-40B1-9FD6-7C2F191F03E2}"/>
          </ac:spMkLst>
        </pc:spChg>
      </pc:sldChg>
      <pc:sldChg chg="delSp modSp mod">
        <pc:chgData name="Aušra Kaluzevičienė" userId="c67a0a8a-98ba-4959-8e9d-24f7138c0340" providerId="ADAL" clId="{558F3120-E61B-456F-9144-535E33187D4A}" dt="2022-11-23T11:24:28.160" v="403" actId="20577"/>
        <pc:sldMkLst>
          <pc:docMk/>
          <pc:sldMk cId="3690193548" sldId="269"/>
        </pc:sldMkLst>
        <pc:spChg chg="mod">
          <ac:chgData name="Aušra Kaluzevičienė" userId="c67a0a8a-98ba-4959-8e9d-24f7138c0340" providerId="ADAL" clId="{558F3120-E61B-456F-9144-535E33187D4A}" dt="2022-11-23T11:24:28.160" v="403" actId="20577"/>
          <ac:spMkLst>
            <pc:docMk/>
            <pc:sldMk cId="3690193548" sldId="269"/>
            <ac:spMk id="2" creationId="{06D5DFC5-DD06-4F2F-BCCF-D2828FF9D195}"/>
          </ac:spMkLst>
        </pc:spChg>
        <pc:spChg chg="del">
          <ac:chgData name="Aušra Kaluzevičienė" userId="c67a0a8a-98ba-4959-8e9d-24f7138c0340" providerId="ADAL" clId="{558F3120-E61B-456F-9144-535E33187D4A}" dt="2022-11-23T07:34:49.529" v="1" actId="478"/>
          <ac:spMkLst>
            <pc:docMk/>
            <pc:sldMk cId="3690193548" sldId="269"/>
            <ac:spMk id="4" creationId="{D4B9D2E4-560D-4041-BDCE-11832469B9AE}"/>
          </ac:spMkLst>
        </pc:spChg>
        <pc:graphicFrameChg chg="mod">
          <ac:chgData name="Aušra Kaluzevičienė" userId="c67a0a8a-98ba-4959-8e9d-24f7138c0340" providerId="ADAL" clId="{558F3120-E61B-456F-9144-535E33187D4A}" dt="2022-11-23T09:30:18.554" v="380" actId="1076"/>
          <ac:graphicFrameMkLst>
            <pc:docMk/>
            <pc:sldMk cId="3690193548" sldId="269"/>
            <ac:graphicFrameMk id="34" creationId="{04AAC953-2139-48FE-AA4A-FF921AFED7AC}"/>
          </ac:graphicFrameMkLst>
        </pc:graphicFrameChg>
      </pc:sldChg>
      <pc:sldChg chg="delSp modSp mod">
        <pc:chgData name="Aušra Kaluzevičienė" userId="c67a0a8a-98ba-4959-8e9d-24f7138c0340" providerId="ADAL" clId="{558F3120-E61B-456F-9144-535E33187D4A}" dt="2022-11-23T09:09:29.368" v="186" actId="20577"/>
        <pc:sldMkLst>
          <pc:docMk/>
          <pc:sldMk cId="133081560" sldId="310"/>
        </pc:sldMkLst>
        <pc:spChg chg="del">
          <ac:chgData name="Aušra Kaluzevičienė" userId="c67a0a8a-98ba-4959-8e9d-24f7138c0340" providerId="ADAL" clId="{558F3120-E61B-456F-9144-535E33187D4A}" dt="2022-11-23T07:34:41.386" v="0" actId="478"/>
          <ac:spMkLst>
            <pc:docMk/>
            <pc:sldMk cId="133081560" sldId="310"/>
            <ac:spMk id="9" creationId="{066C1E08-2F5A-5B48-8618-F95A9C39176D}"/>
          </ac:spMkLst>
        </pc:spChg>
        <pc:spChg chg="mod">
          <ac:chgData name="Aušra Kaluzevičienė" userId="c67a0a8a-98ba-4959-8e9d-24f7138c0340" providerId="ADAL" clId="{558F3120-E61B-456F-9144-535E33187D4A}" dt="2022-11-23T08:32:17.653" v="174" actId="20577"/>
          <ac:spMkLst>
            <pc:docMk/>
            <pc:sldMk cId="133081560" sldId="310"/>
            <ac:spMk id="11" creationId="{B5B6455F-C9AC-4A48-A138-872E40001ADD}"/>
          </ac:spMkLst>
        </pc:spChg>
        <pc:spChg chg="mod">
          <ac:chgData name="Aušra Kaluzevičienė" userId="c67a0a8a-98ba-4959-8e9d-24f7138c0340" providerId="ADAL" clId="{558F3120-E61B-456F-9144-535E33187D4A}" dt="2022-11-23T08:29:29.615" v="45" actId="20577"/>
          <ac:spMkLst>
            <pc:docMk/>
            <pc:sldMk cId="133081560" sldId="310"/>
            <ac:spMk id="13" creationId="{623C55F8-FE21-483C-B881-CE6FB9EB17D3}"/>
          </ac:spMkLst>
        </pc:spChg>
        <pc:spChg chg="mod">
          <ac:chgData name="Aušra Kaluzevičienė" userId="c67a0a8a-98ba-4959-8e9d-24f7138c0340" providerId="ADAL" clId="{558F3120-E61B-456F-9144-535E33187D4A}" dt="2022-11-23T08:29:49.749" v="58" actId="20577"/>
          <ac:spMkLst>
            <pc:docMk/>
            <pc:sldMk cId="133081560" sldId="310"/>
            <ac:spMk id="17" creationId="{ED3B26FB-6D78-4176-9608-9E380A5DCCB8}"/>
          </ac:spMkLst>
        </pc:spChg>
        <pc:spChg chg="mod">
          <ac:chgData name="Aušra Kaluzevičienė" userId="c67a0a8a-98ba-4959-8e9d-24f7138c0340" providerId="ADAL" clId="{558F3120-E61B-456F-9144-535E33187D4A}" dt="2022-11-23T08:30:09.894" v="73" actId="20577"/>
          <ac:spMkLst>
            <pc:docMk/>
            <pc:sldMk cId="133081560" sldId="310"/>
            <ac:spMk id="19" creationId="{4421D4F1-BB31-497F-97C1-ACB5DD3EF9F5}"/>
          </ac:spMkLst>
        </pc:spChg>
        <pc:spChg chg="mod">
          <ac:chgData name="Aušra Kaluzevičienė" userId="c67a0a8a-98ba-4959-8e9d-24f7138c0340" providerId="ADAL" clId="{558F3120-E61B-456F-9144-535E33187D4A}" dt="2022-11-23T08:31:40.154" v="154" actId="20577"/>
          <ac:spMkLst>
            <pc:docMk/>
            <pc:sldMk cId="133081560" sldId="310"/>
            <ac:spMk id="20" creationId="{DB439018-5F27-462E-BDAD-C9FB7B5935A2}"/>
          </ac:spMkLst>
        </pc:spChg>
        <pc:spChg chg="mod">
          <ac:chgData name="Aušra Kaluzevičienė" userId="c67a0a8a-98ba-4959-8e9d-24f7138c0340" providerId="ADAL" clId="{558F3120-E61B-456F-9144-535E33187D4A}" dt="2022-11-23T08:29:10.641" v="32" actId="20577"/>
          <ac:spMkLst>
            <pc:docMk/>
            <pc:sldMk cId="133081560" sldId="310"/>
            <ac:spMk id="21" creationId="{E39F44D4-D7A2-484D-9E35-33CFBAB1322C}"/>
          </ac:spMkLst>
        </pc:spChg>
        <pc:spChg chg="mod">
          <ac:chgData name="Aušra Kaluzevičienė" userId="c67a0a8a-98ba-4959-8e9d-24f7138c0340" providerId="ADAL" clId="{558F3120-E61B-456F-9144-535E33187D4A}" dt="2022-11-23T08:30:50.013" v="105" actId="20577"/>
          <ac:spMkLst>
            <pc:docMk/>
            <pc:sldMk cId="133081560" sldId="310"/>
            <ac:spMk id="22" creationId="{43718D6E-C28B-4D01-978E-7F57B3F9CECE}"/>
          </ac:spMkLst>
        </pc:spChg>
        <pc:spChg chg="mod">
          <ac:chgData name="Aušra Kaluzevičienė" userId="c67a0a8a-98ba-4959-8e9d-24f7138c0340" providerId="ADAL" clId="{558F3120-E61B-456F-9144-535E33187D4A}" dt="2022-11-23T08:31:24.052" v="137" actId="20577"/>
          <ac:spMkLst>
            <pc:docMk/>
            <pc:sldMk cId="133081560" sldId="310"/>
            <ac:spMk id="24" creationId="{9303DE59-BB0B-4688-8DC6-8ADD6F6D3C83}"/>
          </ac:spMkLst>
        </pc:spChg>
        <pc:spChg chg="mod">
          <ac:chgData name="Aušra Kaluzevičienė" userId="c67a0a8a-98ba-4959-8e9d-24f7138c0340" providerId="ADAL" clId="{558F3120-E61B-456F-9144-535E33187D4A}" dt="2022-11-23T08:31:07.638" v="121" actId="20577"/>
          <ac:spMkLst>
            <pc:docMk/>
            <pc:sldMk cId="133081560" sldId="310"/>
            <ac:spMk id="31" creationId="{B39ACD62-9E89-412E-962B-8D8AC73F1B25}"/>
          </ac:spMkLst>
        </pc:spChg>
        <pc:spChg chg="mod">
          <ac:chgData name="Aušra Kaluzevičienė" userId="c67a0a8a-98ba-4959-8e9d-24f7138c0340" providerId="ADAL" clId="{558F3120-E61B-456F-9144-535E33187D4A}" dt="2022-11-23T08:30:31.319" v="88" actId="20577"/>
          <ac:spMkLst>
            <pc:docMk/>
            <pc:sldMk cId="133081560" sldId="310"/>
            <ac:spMk id="32" creationId="{51B5974B-D714-47CB-AB2F-802F426645EB}"/>
          </ac:spMkLst>
        </pc:spChg>
        <pc:spChg chg="mod">
          <ac:chgData name="Aušra Kaluzevičienė" userId="c67a0a8a-98ba-4959-8e9d-24f7138c0340" providerId="ADAL" clId="{558F3120-E61B-456F-9144-535E33187D4A}" dt="2022-11-23T08:32:07.224" v="172" actId="20577"/>
          <ac:spMkLst>
            <pc:docMk/>
            <pc:sldMk cId="133081560" sldId="310"/>
            <ac:spMk id="33" creationId="{A5DDB4C4-C3BC-48B4-93CC-F09A1385FBF2}"/>
          </ac:spMkLst>
        </pc:spChg>
        <pc:graphicFrameChg chg="mod modGraphic">
          <ac:chgData name="Aušra Kaluzevičienė" userId="c67a0a8a-98ba-4959-8e9d-24f7138c0340" providerId="ADAL" clId="{558F3120-E61B-456F-9144-535E33187D4A}" dt="2022-11-23T09:09:29.368" v="186" actId="20577"/>
          <ac:graphicFrameMkLst>
            <pc:docMk/>
            <pc:sldMk cId="133081560" sldId="310"/>
            <ac:graphicFrameMk id="3" creationId="{51D2A186-C763-4F01-9CBF-EDEA22F37D9A}"/>
          </ac:graphicFrameMkLst>
        </pc:graphicFrameChg>
      </pc:sldChg>
      <pc:sldChg chg="delSp del mod">
        <pc:chgData name="Aušra Kaluzevičienė" userId="c67a0a8a-98ba-4959-8e9d-24f7138c0340" providerId="ADAL" clId="{558F3120-E61B-456F-9144-535E33187D4A}" dt="2022-11-23T11:31:22.237" v="409" actId="2696"/>
        <pc:sldMkLst>
          <pc:docMk/>
          <pc:sldMk cId="2724896672" sldId="319"/>
        </pc:sldMkLst>
        <pc:spChg chg="del">
          <ac:chgData name="Aušra Kaluzevičienė" userId="c67a0a8a-98ba-4959-8e9d-24f7138c0340" providerId="ADAL" clId="{558F3120-E61B-456F-9144-535E33187D4A}" dt="2022-11-23T07:35:05.898" v="5" actId="478"/>
          <ac:spMkLst>
            <pc:docMk/>
            <pc:sldMk cId="2724896672" sldId="319"/>
            <ac:spMk id="9" creationId="{066C1E08-2F5A-5B48-8618-F95A9C39176D}"/>
          </ac:spMkLst>
        </pc:spChg>
      </pc:sldChg>
      <pc:sldChg chg="modSp mod">
        <pc:chgData name="Aušra Kaluzevičienė" userId="c67a0a8a-98ba-4959-8e9d-24f7138c0340" providerId="ADAL" clId="{558F3120-E61B-456F-9144-535E33187D4A}" dt="2022-11-23T09:18:30.671" v="349" actId="1076"/>
        <pc:sldMkLst>
          <pc:docMk/>
          <pc:sldMk cId="2660713243" sldId="335"/>
        </pc:sldMkLst>
        <pc:spChg chg="mod">
          <ac:chgData name="Aušra Kaluzevičienė" userId="c67a0a8a-98ba-4959-8e9d-24f7138c0340" providerId="ADAL" clId="{558F3120-E61B-456F-9144-535E33187D4A}" dt="2022-11-23T09:17:58.886" v="346" actId="122"/>
          <ac:spMkLst>
            <pc:docMk/>
            <pc:sldMk cId="2660713243" sldId="335"/>
            <ac:spMk id="2" creationId="{BA7D2A8C-875D-4CE5-AB28-C45AD73344F9}"/>
          </ac:spMkLst>
        </pc:spChg>
        <pc:graphicFrameChg chg="modGraphic">
          <ac:chgData name="Aušra Kaluzevičienė" userId="c67a0a8a-98ba-4959-8e9d-24f7138c0340" providerId="ADAL" clId="{558F3120-E61B-456F-9144-535E33187D4A}" dt="2022-11-23T09:18:04.205" v="347" actId="14734"/>
          <ac:graphicFrameMkLst>
            <pc:docMk/>
            <pc:sldMk cId="2660713243" sldId="335"/>
            <ac:graphicFrameMk id="7" creationId="{45A7981C-E405-4F14-95BC-158350EC664B}"/>
          </ac:graphicFrameMkLst>
        </pc:graphicFrameChg>
        <pc:graphicFrameChg chg="mod">
          <ac:chgData name="Aušra Kaluzevičienė" userId="c67a0a8a-98ba-4959-8e9d-24f7138c0340" providerId="ADAL" clId="{558F3120-E61B-456F-9144-535E33187D4A}" dt="2022-11-23T09:18:30.671" v="349" actId="1076"/>
          <ac:graphicFrameMkLst>
            <pc:docMk/>
            <pc:sldMk cId="2660713243" sldId="335"/>
            <ac:graphicFrameMk id="8" creationId="{03186FE2-D0F9-4A81-872D-8DBB094C676B}"/>
          </ac:graphicFrameMkLst>
        </pc:graphicFrameChg>
      </pc:sldChg>
      <pc:sldChg chg="delSp modSp mod">
        <pc:chgData name="Aušra Kaluzevičienė" userId="c67a0a8a-98ba-4959-8e9d-24f7138c0340" providerId="ADAL" clId="{558F3120-E61B-456F-9144-535E33187D4A}" dt="2022-11-23T12:28:50.654" v="543" actId="20577"/>
        <pc:sldMkLst>
          <pc:docMk/>
          <pc:sldMk cId="3488115088" sldId="336"/>
        </pc:sldMkLst>
        <pc:spChg chg="del">
          <ac:chgData name="Aušra Kaluzevičienė" userId="c67a0a8a-98ba-4959-8e9d-24f7138c0340" providerId="ADAL" clId="{558F3120-E61B-456F-9144-535E33187D4A}" dt="2022-11-23T07:34:52.660" v="2" actId="478"/>
          <ac:spMkLst>
            <pc:docMk/>
            <pc:sldMk cId="3488115088" sldId="336"/>
            <ac:spMk id="4" creationId="{D4B9D2E4-560D-4041-BDCE-11832469B9AE}"/>
          </ac:spMkLst>
        </pc:spChg>
        <pc:spChg chg="mod">
          <ac:chgData name="Aušra Kaluzevičienė" userId="c67a0a8a-98ba-4959-8e9d-24f7138c0340" providerId="ADAL" clId="{558F3120-E61B-456F-9144-535E33187D4A}" dt="2022-11-23T12:28:50.654" v="543" actId="20577"/>
          <ac:spMkLst>
            <pc:docMk/>
            <pc:sldMk cId="3488115088" sldId="336"/>
            <ac:spMk id="11" creationId="{7C1F8D85-D6F0-4FAB-81BD-52EAC984A584}"/>
          </ac:spMkLst>
        </pc:spChg>
        <pc:graphicFrameChg chg="mod">
          <ac:chgData name="Aušra Kaluzevičienė" userId="c67a0a8a-98ba-4959-8e9d-24f7138c0340" providerId="ADAL" clId="{558F3120-E61B-456F-9144-535E33187D4A}" dt="2022-11-23T12:25:26.059" v="485" actId="1076"/>
          <ac:graphicFrameMkLst>
            <pc:docMk/>
            <pc:sldMk cId="3488115088" sldId="336"/>
            <ac:graphicFrameMk id="9" creationId="{5F70A092-A0A6-4919-B127-9AE68CAB0A7C}"/>
          </ac:graphicFrameMkLst>
        </pc:graphicFrameChg>
      </pc:sldChg>
      <pc:sldChg chg="delSp modSp mod">
        <pc:chgData name="Aušra Kaluzevičienė" userId="c67a0a8a-98ba-4959-8e9d-24f7138c0340" providerId="ADAL" clId="{558F3120-E61B-456F-9144-535E33187D4A}" dt="2022-11-23T12:43:12.553" v="595" actId="1076"/>
        <pc:sldMkLst>
          <pc:docMk/>
          <pc:sldMk cId="2490457535" sldId="337"/>
        </pc:sldMkLst>
        <pc:spChg chg="del">
          <ac:chgData name="Aušra Kaluzevičienė" userId="c67a0a8a-98ba-4959-8e9d-24f7138c0340" providerId="ADAL" clId="{558F3120-E61B-456F-9144-535E33187D4A}" dt="2022-11-23T07:34:58.822" v="3" actId="478"/>
          <ac:spMkLst>
            <pc:docMk/>
            <pc:sldMk cId="2490457535" sldId="337"/>
            <ac:spMk id="4" creationId="{D4B9D2E4-560D-4041-BDCE-11832469B9AE}"/>
          </ac:spMkLst>
        </pc:spChg>
        <pc:spChg chg="mod">
          <ac:chgData name="Aušra Kaluzevičienė" userId="c67a0a8a-98ba-4959-8e9d-24f7138c0340" providerId="ADAL" clId="{558F3120-E61B-456F-9144-535E33187D4A}" dt="2022-11-23T12:42:54.700" v="591" actId="1076"/>
          <ac:spMkLst>
            <pc:docMk/>
            <pc:sldMk cId="2490457535" sldId="337"/>
            <ac:spMk id="14" creationId="{3FB054D4-5A05-46D1-AB86-9032D124B127}"/>
          </ac:spMkLst>
        </pc:spChg>
        <pc:graphicFrameChg chg="mod">
          <ac:chgData name="Aušra Kaluzevičienė" userId="c67a0a8a-98ba-4959-8e9d-24f7138c0340" providerId="ADAL" clId="{558F3120-E61B-456F-9144-535E33187D4A}" dt="2022-11-23T12:43:12.553" v="595" actId="1076"/>
          <ac:graphicFrameMkLst>
            <pc:docMk/>
            <pc:sldMk cId="2490457535" sldId="337"/>
            <ac:graphicFrameMk id="13" creationId="{8FFBA2EF-0982-4CDB-81E7-5B58BE8A3156}"/>
          </ac:graphicFrameMkLst>
        </pc:graphicFrameChg>
        <pc:graphicFrameChg chg="del">
          <ac:chgData name="Aušra Kaluzevičienė" userId="c67a0a8a-98ba-4959-8e9d-24f7138c0340" providerId="ADAL" clId="{558F3120-E61B-456F-9144-535E33187D4A}" dt="2022-11-23T11:27:40.631" v="407" actId="478"/>
          <ac:graphicFrameMkLst>
            <pc:docMk/>
            <pc:sldMk cId="2490457535" sldId="337"/>
            <ac:graphicFrameMk id="15" creationId="{DFA42C01-32ED-4302-868E-17017FF8AF95}"/>
          </ac:graphicFrameMkLst>
        </pc:graphicFrameChg>
      </pc:sldChg>
      <pc:sldChg chg="delSp modSp mod">
        <pc:chgData name="Aušra Kaluzevičienė" userId="c67a0a8a-98ba-4959-8e9d-24f7138c0340" providerId="ADAL" clId="{558F3120-E61B-456F-9144-535E33187D4A}" dt="2022-11-23T13:01:16.854" v="824" actId="1076"/>
        <pc:sldMkLst>
          <pc:docMk/>
          <pc:sldMk cId="198846776" sldId="338"/>
        </pc:sldMkLst>
        <pc:spChg chg="mod">
          <ac:chgData name="Aušra Kaluzevičienė" userId="c67a0a8a-98ba-4959-8e9d-24f7138c0340" providerId="ADAL" clId="{558F3120-E61B-456F-9144-535E33187D4A}" dt="2022-11-23T13:01:16.854" v="824" actId="1076"/>
          <ac:spMkLst>
            <pc:docMk/>
            <pc:sldMk cId="198846776" sldId="338"/>
            <ac:spMk id="2" creationId="{DDA7B200-89F1-4C0B-A97A-9B6EDC0B468B}"/>
          </ac:spMkLst>
        </pc:spChg>
        <pc:spChg chg="del">
          <ac:chgData name="Aušra Kaluzevičienė" userId="c67a0a8a-98ba-4959-8e9d-24f7138c0340" providerId="ADAL" clId="{558F3120-E61B-456F-9144-535E33187D4A}" dt="2022-11-23T07:35:10.493" v="6" actId="478"/>
          <ac:spMkLst>
            <pc:docMk/>
            <pc:sldMk cId="198846776" sldId="338"/>
            <ac:spMk id="4" creationId="{D4B9D2E4-560D-4041-BDCE-11832469B9AE}"/>
          </ac:spMkLst>
        </pc:spChg>
        <pc:spChg chg="del">
          <ac:chgData name="Aušra Kaluzevičienė" userId="c67a0a8a-98ba-4959-8e9d-24f7138c0340" providerId="ADAL" clId="{558F3120-E61B-456F-9144-535E33187D4A}" dt="2022-11-23T12:54:09.797" v="767" actId="478"/>
          <ac:spMkLst>
            <pc:docMk/>
            <pc:sldMk cId="198846776" sldId="338"/>
            <ac:spMk id="11" creationId="{0EB95C54-E7A8-4365-9FC9-A02967F16D64}"/>
          </ac:spMkLst>
        </pc:spChg>
        <pc:spChg chg="del topLvl">
          <ac:chgData name="Aušra Kaluzevičienė" userId="c67a0a8a-98ba-4959-8e9d-24f7138c0340" providerId="ADAL" clId="{558F3120-E61B-456F-9144-535E33187D4A}" dt="2022-11-23T12:54:13.200" v="768" actId="478"/>
          <ac:spMkLst>
            <pc:docMk/>
            <pc:sldMk cId="198846776" sldId="338"/>
            <ac:spMk id="12" creationId="{0F95728A-AF62-4E51-BC24-42E590FE68B0}"/>
          </ac:spMkLst>
        </pc:spChg>
        <pc:spChg chg="del">
          <ac:chgData name="Aušra Kaluzevičienė" userId="c67a0a8a-98ba-4959-8e9d-24f7138c0340" providerId="ADAL" clId="{558F3120-E61B-456F-9144-535E33187D4A}" dt="2022-11-23T12:54:06.362" v="766" actId="478"/>
          <ac:spMkLst>
            <pc:docMk/>
            <pc:sldMk cId="198846776" sldId="338"/>
            <ac:spMk id="16" creationId="{B5A6E563-6B5A-492E-90D6-FC6DDB31884B}"/>
          </ac:spMkLst>
        </pc:spChg>
        <pc:grpChg chg="del">
          <ac:chgData name="Aušra Kaluzevičienė" userId="c67a0a8a-98ba-4959-8e9d-24f7138c0340" providerId="ADAL" clId="{558F3120-E61B-456F-9144-535E33187D4A}" dt="2022-11-23T12:54:13.200" v="768" actId="478"/>
          <ac:grpSpMkLst>
            <pc:docMk/>
            <pc:sldMk cId="198846776" sldId="338"/>
            <ac:grpSpMk id="9" creationId="{84BA799D-FF8A-4179-A46A-9278B6FF1696}"/>
          </ac:grpSpMkLst>
        </pc:grpChg>
        <pc:graphicFrameChg chg="del modGraphic">
          <ac:chgData name="Aušra Kaluzevičienė" userId="c67a0a8a-98ba-4959-8e9d-24f7138c0340" providerId="ADAL" clId="{558F3120-E61B-456F-9144-535E33187D4A}" dt="2022-11-23T13:00:13.543" v="792" actId="478"/>
          <ac:graphicFrameMkLst>
            <pc:docMk/>
            <pc:sldMk cId="198846776" sldId="338"/>
            <ac:graphicFrameMk id="3" creationId="{6465334C-249B-4676-AA10-3C42ABA27DDE}"/>
          </ac:graphicFrameMkLst>
        </pc:graphicFrameChg>
        <pc:graphicFrameChg chg="mod topLvl">
          <ac:chgData name="Aušra Kaluzevičienė" userId="c67a0a8a-98ba-4959-8e9d-24f7138c0340" providerId="ADAL" clId="{558F3120-E61B-456F-9144-535E33187D4A}" dt="2022-11-23T13:01:13.634" v="823" actId="1076"/>
          <ac:graphicFrameMkLst>
            <pc:docMk/>
            <pc:sldMk cId="198846776" sldId="338"/>
            <ac:graphicFrameMk id="10" creationId="{90CCB7E9-9666-46D1-82AE-3AD83D1EEF9F}"/>
          </ac:graphicFrameMkLst>
        </pc:graphicFrameChg>
      </pc:sldChg>
      <pc:sldChg chg="delSp modSp add del mod">
        <pc:chgData name="Aušra Kaluzevičienė" userId="c67a0a8a-98ba-4959-8e9d-24f7138c0340" providerId="ADAL" clId="{558F3120-E61B-456F-9144-535E33187D4A}" dt="2022-11-23T12:34:14.820" v="551" actId="2696"/>
        <pc:sldMkLst>
          <pc:docMk/>
          <pc:sldMk cId="1662346270" sldId="339"/>
        </pc:sldMkLst>
        <pc:spChg chg="mod">
          <ac:chgData name="Aušra Kaluzevičienė" userId="c67a0a8a-98ba-4959-8e9d-24f7138c0340" providerId="ADAL" clId="{558F3120-E61B-456F-9144-535E33187D4A}" dt="2022-11-23T11:27:28.760" v="406" actId="1076"/>
          <ac:spMkLst>
            <pc:docMk/>
            <pc:sldMk cId="1662346270" sldId="339"/>
            <ac:spMk id="2" creationId="{69B58E6F-910E-485A-A5B1-105AC8B91ED2}"/>
          </ac:spMkLst>
        </pc:spChg>
        <pc:spChg chg="del">
          <ac:chgData name="Aušra Kaluzevičienė" userId="c67a0a8a-98ba-4959-8e9d-24f7138c0340" providerId="ADAL" clId="{558F3120-E61B-456F-9144-535E33187D4A}" dt="2022-11-23T07:35:02.357" v="4" actId="478"/>
          <ac:spMkLst>
            <pc:docMk/>
            <pc:sldMk cId="1662346270" sldId="339"/>
            <ac:spMk id="4" creationId="{D4B9D2E4-560D-4041-BDCE-11832469B9AE}"/>
          </ac:spMkLst>
        </pc:spChg>
        <pc:graphicFrameChg chg="mod">
          <ac:chgData name="Aušra Kaluzevičienė" userId="c67a0a8a-98ba-4959-8e9d-24f7138c0340" providerId="ADAL" clId="{558F3120-E61B-456F-9144-535E33187D4A}" dt="2022-11-23T12:29:39.820" v="544" actId="1957"/>
          <ac:graphicFrameMkLst>
            <pc:docMk/>
            <pc:sldMk cId="1662346270" sldId="339"/>
            <ac:graphicFrameMk id="13" creationId="{13C28B74-89E8-4127-9043-D7C8ABEEB02B}"/>
          </ac:graphicFrameMkLst>
        </pc:graphicFrameChg>
        <pc:graphicFrameChg chg="del">
          <ac:chgData name="Aušra Kaluzevičienė" userId="c67a0a8a-98ba-4959-8e9d-24f7138c0340" providerId="ADAL" clId="{558F3120-E61B-456F-9144-535E33187D4A}" dt="2022-11-23T11:27:21.784" v="404" actId="478"/>
          <ac:graphicFrameMkLst>
            <pc:docMk/>
            <pc:sldMk cId="1662346270" sldId="339"/>
            <ac:graphicFrameMk id="14" creationId="{3950828F-FC6C-476A-A603-90BE9C8709A3}"/>
          </ac:graphicFrameMkLst>
        </pc:graphicFrameChg>
      </pc:sldChg>
      <pc:sldChg chg="delSp del mod">
        <pc:chgData name="Aušra Kaluzevičienė" userId="c67a0a8a-98ba-4959-8e9d-24f7138c0340" providerId="ADAL" clId="{558F3120-E61B-456F-9144-535E33187D4A}" dt="2022-11-23T07:35:24.658" v="8" actId="2696"/>
        <pc:sldMkLst>
          <pc:docMk/>
          <pc:sldMk cId="747795194" sldId="340"/>
        </pc:sldMkLst>
        <pc:spChg chg="del">
          <ac:chgData name="Aušra Kaluzevičienė" userId="c67a0a8a-98ba-4959-8e9d-24f7138c0340" providerId="ADAL" clId="{558F3120-E61B-456F-9144-535E33187D4A}" dt="2022-11-23T07:35:14.025" v="7" actId="478"/>
          <ac:spMkLst>
            <pc:docMk/>
            <pc:sldMk cId="747795194" sldId="340"/>
            <ac:spMk id="9" creationId="{066C1E08-2F5A-5B48-8618-F95A9C39176D}"/>
          </ac:spMkLst>
        </pc:spChg>
      </pc:sldChg>
      <pc:sldChg chg="addSp delSp modSp mod">
        <pc:chgData name="Aušra Kaluzevičienė" userId="c67a0a8a-98ba-4959-8e9d-24f7138c0340" providerId="ADAL" clId="{558F3120-E61B-456F-9144-535E33187D4A}" dt="2022-11-23T13:24:25.529" v="1022" actId="113"/>
        <pc:sldMkLst>
          <pc:docMk/>
          <pc:sldMk cId="2641683426" sldId="362"/>
        </pc:sldMkLst>
        <pc:spChg chg="mod">
          <ac:chgData name="Aušra Kaluzevičienė" userId="c67a0a8a-98ba-4959-8e9d-24f7138c0340" providerId="ADAL" clId="{558F3120-E61B-456F-9144-535E33187D4A}" dt="2022-11-23T13:24:19.092" v="1021" actId="1076"/>
          <ac:spMkLst>
            <pc:docMk/>
            <pc:sldMk cId="2641683426" sldId="362"/>
            <ac:spMk id="2" creationId="{27010BE0-328A-40F6-B3FA-CBC87BD12538}"/>
          </ac:spMkLst>
        </pc:spChg>
        <pc:spChg chg="mod">
          <ac:chgData name="Aušra Kaluzevičienė" userId="c67a0a8a-98ba-4959-8e9d-24f7138c0340" providerId="ADAL" clId="{558F3120-E61B-456F-9144-535E33187D4A}" dt="2022-11-23T13:03:17.144" v="830" actId="207"/>
          <ac:spMkLst>
            <pc:docMk/>
            <pc:sldMk cId="2641683426" sldId="362"/>
            <ac:spMk id="4" creationId="{04235D6B-3342-4E26-988C-EE1AF196D6B0}"/>
          </ac:spMkLst>
        </pc:spChg>
        <pc:spChg chg="mod">
          <ac:chgData name="Aušra Kaluzevičienė" userId="c67a0a8a-98ba-4959-8e9d-24f7138c0340" providerId="ADAL" clId="{558F3120-E61B-456F-9144-535E33187D4A}" dt="2022-11-23T13:17:39.898" v="862" actId="20577"/>
          <ac:spMkLst>
            <pc:docMk/>
            <pc:sldMk cId="2641683426" sldId="362"/>
            <ac:spMk id="5" creationId="{C203EA37-DED1-1845-AE56-AB07B52C0A35}"/>
          </ac:spMkLst>
        </pc:spChg>
        <pc:spChg chg="del">
          <ac:chgData name="Aušra Kaluzevičienė" userId="c67a0a8a-98ba-4959-8e9d-24f7138c0340" providerId="ADAL" clId="{558F3120-E61B-456F-9144-535E33187D4A}" dt="2022-11-23T12:44:20.494" v="596" actId="478"/>
          <ac:spMkLst>
            <pc:docMk/>
            <pc:sldMk cId="2641683426" sldId="362"/>
            <ac:spMk id="8" creationId="{52D22B4B-67B8-0E46-8B21-F2D0D28AD8B2}"/>
          </ac:spMkLst>
        </pc:spChg>
        <pc:spChg chg="add mod">
          <ac:chgData name="Aušra Kaluzevičienė" userId="c67a0a8a-98ba-4959-8e9d-24f7138c0340" providerId="ADAL" clId="{558F3120-E61B-456F-9144-535E33187D4A}" dt="2022-11-23T12:44:29.726" v="597"/>
          <ac:spMkLst>
            <pc:docMk/>
            <pc:sldMk cId="2641683426" sldId="362"/>
            <ac:spMk id="9" creationId="{0F66F2D6-B981-4EDB-AB22-AD2C80FD5A76}"/>
          </ac:spMkLst>
        </pc:spChg>
        <pc:spChg chg="mod">
          <ac:chgData name="Aušra Kaluzevičienė" userId="c67a0a8a-98ba-4959-8e9d-24f7138c0340" providerId="ADAL" clId="{558F3120-E61B-456F-9144-535E33187D4A}" dt="2022-11-23T13:24:25.529" v="1022" actId="113"/>
          <ac:spMkLst>
            <pc:docMk/>
            <pc:sldMk cId="2641683426" sldId="362"/>
            <ac:spMk id="14" creationId="{EB94926B-100F-4CF0-A4D5-050850DE78F2}"/>
          </ac:spMkLst>
        </pc:spChg>
        <pc:graphicFrameChg chg="mod">
          <ac:chgData name="Aušra Kaluzevičienė" userId="c67a0a8a-98ba-4959-8e9d-24f7138c0340" providerId="ADAL" clId="{558F3120-E61B-456F-9144-535E33187D4A}" dt="2022-11-23T13:19:00.007" v="876"/>
          <ac:graphicFrameMkLst>
            <pc:docMk/>
            <pc:sldMk cId="2641683426" sldId="362"/>
            <ac:graphicFrameMk id="11" creationId="{EE8266DE-0017-4D6E-9DD3-B403F59FE775}"/>
          </ac:graphicFrameMkLst>
        </pc:graphicFrameChg>
      </pc:sldChg>
      <pc:sldChg chg="addSp delSp modSp mod">
        <pc:chgData name="Aušra Kaluzevičienė" userId="c67a0a8a-98ba-4959-8e9d-24f7138c0340" providerId="ADAL" clId="{558F3120-E61B-456F-9144-535E33187D4A}" dt="2022-11-23T12:52:38.397" v="754" actId="1076"/>
        <pc:sldMkLst>
          <pc:docMk/>
          <pc:sldMk cId="375397862" sldId="735"/>
        </pc:sldMkLst>
        <pc:spChg chg="del">
          <ac:chgData name="Aušra Kaluzevičienė" userId="c67a0a8a-98ba-4959-8e9d-24f7138c0340" providerId="ADAL" clId="{558F3120-E61B-456F-9144-535E33187D4A}" dt="2022-11-23T09:10:17.260" v="187" actId="478"/>
          <ac:spMkLst>
            <pc:docMk/>
            <pc:sldMk cId="375397862" sldId="735"/>
            <ac:spMk id="4" creationId="{D4B9D2E4-560D-4041-BDCE-11832469B9AE}"/>
          </ac:spMkLst>
        </pc:spChg>
        <pc:spChg chg="del mod">
          <ac:chgData name="Aušra Kaluzevičienė" userId="c67a0a8a-98ba-4959-8e9d-24f7138c0340" providerId="ADAL" clId="{558F3120-E61B-456F-9144-535E33187D4A}" dt="2022-11-23T12:49:43.507" v="706" actId="478"/>
          <ac:spMkLst>
            <pc:docMk/>
            <pc:sldMk cId="375397862" sldId="735"/>
            <ac:spMk id="10" creationId="{44807410-927D-4A19-AACB-9A8E57EAA822}"/>
          </ac:spMkLst>
        </pc:spChg>
        <pc:graphicFrameChg chg="add mod">
          <ac:chgData name="Aušra Kaluzevičienė" userId="c67a0a8a-98ba-4959-8e9d-24f7138c0340" providerId="ADAL" clId="{558F3120-E61B-456F-9144-535E33187D4A}" dt="2022-11-23T12:52:34.149" v="753"/>
          <ac:graphicFrameMkLst>
            <pc:docMk/>
            <pc:sldMk cId="375397862" sldId="735"/>
            <ac:graphicFrameMk id="9" creationId="{97D00608-AA78-4E60-B28F-50F310F63443}"/>
          </ac:graphicFrameMkLst>
        </pc:graphicFrameChg>
        <pc:picChg chg="mod">
          <ac:chgData name="Aušra Kaluzevičienė" userId="c67a0a8a-98ba-4959-8e9d-24f7138c0340" providerId="ADAL" clId="{558F3120-E61B-456F-9144-535E33187D4A}" dt="2022-11-23T12:52:38.397" v="754" actId="1076"/>
          <ac:picMkLst>
            <pc:docMk/>
            <pc:sldMk cId="375397862" sldId="735"/>
            <ac:picMk id="7" creationId="{607512B6-0497-4BE4-8E1C-E02CC992DD97}"/>
          </ac:picMkLst>
        </pc:picChg>
      </pc:sldChg>
    </pc:docChg>
  </pc:docChgLst>
  <pc:docChgLst>
    <pc:chgData name="Aušra Kaluzevičienė" userId="c67a0a8a-98ba-4959-8e9d-24f7138c0340" providerId="ADAL" clId="{64CDC656-AD96-4623-A299-AC390EB2E97E}"/>
    <pc:docChg chg="undo custSel addSld delSld modSld sldOrd">
      <pc:chgData name="Aušra Kaluzevičienė" userId="c67a0a8a-98ba-4959-8e9d-24f7138c0340" providerId="ADAL" clId="{64CDC656-AD96-4623-A299-AC390EB2E97E}" dt="2021-11-19T14:11:42.461" v="3471" actId="27918"/>
      <pc:docMkLst>
        <pc:docMk/>
      </pc:docMkLst>
      <pc:sldChg chg="addSp modSp mod">
        <pc:chgData name="Aušra Kaluzevičienė" userId="c67a0a8a-98ba-4959-8e9d-24f7138c0340" providerId="ADAL" clId="{64CDC656-AD96-4623-A299-AC390EB2E97E}" dt="2021-11-19T14:05:45.340" v="3459" actId="1076"/>
        <pc:sldMkLst>
          <pc:docMk/>
          <pc:sldMk cId="2106510853" sldId="256"/>
        </pc:sldMkLst>
        <pc:spChg chg="add mod">
          <ac:chgData name="Aušra Kaluzevičienė" userId="c67a0a8a-98ba-4959-8e9d-24f7138c0340" providerId="ADAL" clId="{64CDC656-AD96-4623-A299-AC390EB2E97E}" dt="2021-11-19T14:05:45.340" v="3459" actId="1076"/>
          <ac:spMkLst>
            <pc:docMk/>
            <pc:sldMk cId="2106510853" sldId="256"/>
            <ac:spMk id="2" creationId="{4F073801-C68D-40B1-9FD6-7C2F191F03E2}"/>
          </ac:spMkLst>
        </pc:spChg>
        <pc:spChg chg="mod">
          <ac:chgData name="Aušra Kaluzevičienė" userId="c67a0a8a-98ba-4959-8e9d-24f7138c0340" providerId="ADAL" clId="{64CDC656-AD96-4623-A299-AC390EB2E97E}" dt="2021-11-19T12:54:33.070" v="2874" actId="1076"/>
          <ac:spMkLst>
            <pc:docMk/>
            <pc:sldMk cId="2106510853" sldId="256"/>
            <ac:spMk id="4" creationId="{A0214CFD-A1AF-E140-BB1E-10EBB1868D4C}"/>
          </ac:spMkLst>
        </pc:spChg>
        <pc:spChg chg="mod">
          <ac:chgData name="Aušra Kaluzevičienė" userId="c67a0a8a-98ba-4959-8e9d-24f7138c0340" providerId="ADAL" clId="{64CDC656-AD96-4623-A299-AC390EB2E97E}" dt="2021-11-19T12:52:32.814" v="2845" actId="20577"/>
          <ac:spMkLst>
            <pc:docMk/>
            <pc:sldMk cId="2106510853" sldId="256"/>
            <ac:spMk id="6" creationId="{AA8DAF67-BF72-5840-99F3-A13ACC2F2C3A}"/>
          </ac:spMkLst>
        </pc:spChg>
        <pc:spChg chg="mod">
          <ac:chgData name="Aušra Kaluzevičienė" userId="c67a0a8a-98ba-4959-8e9d-24f7138c0340" providerId="ADAL" clId="{64CDC656-AD96-4623-A299-AC390EB2E97E}" dt="2021-11-19T12:53:53.269" v="2858" actId="20577"/>
          <ac:spMkLst>
            <pc:docMk/>
            <pc:sldMk cId="2106510853" sldId="256"/>
            <ac:spMk id="7" creationId="{6B74156E-534A-5F4D-AF41-4CC6B65DF249}"/>
          </ac:spMkLst>
        </pc:spChg>
      </pc:sldChg>
      <pc:sldChg chg="del">
        <pc:chgData name="Aušra Kaluzevičienė" userId="c67a0a8a-98ba-4959-8e9d-24f7138c0340" providerId="ADAL" clId="{64CDC656-AD96-4623-A299-AC390EB2E97E}" dt="2021-11-19T03:20:35.865" v="223" actId="2696"/>
        <pc:sldMkLst>
          <pc:docMk/>
          <pc:sldMk cId="792988523" sldId="257"/>
        </pc:sldMkLst>
      </pc:sldChg>
      <pc:sldChg chg="del">
        <pc:chgData name="Aušra Kaluzevičienė" userId="c67a0a8a-98ba-4959-8e9d-24f7138c0340" providerId="ADAL" clId="{64CDC656-AD96-4623-A299-AC390EB2E97E}" dt="2021-11-19T04:11:06.834" v="901" actId="47"/>
        <pc:sldMkLst>
          <pc:docMk/>
          <pc:sldMk cId="2351849799" sldId="258"/>
        </pc:sldMkLst>
      </pc:sldChg>
      <pc:sldChg chg="add del">
        <pc:chgData name="Aušra Kaluzevičienė" userId="c67a0a8a-98ba-4959-8e9d-24f7138c0340" providerId="ADAL" clId="{64CDC656-AD96-4623-A299-AC390EB2E97E}" dt="2021-11-19T12:52:09.077" v="2833" actId="2696"/>
        <pc:sldMkLst>
          <pc:docMk/>
          <pc:sldMk cId="678473682" sldId="259"/>
        </pc:sldMkLst>
      </pc:sldChg>
      <pc:sldChg chg="del">
        <pc:chgData name="Aušra Kaluzevičienė" userId="c67a0a8a-98ba-4959-8e9d-24f7138c0340" providerId="ADAL" clId="{64CDC656-AD96-4623-A299-AC390EB2E97E}" dt="2021-11-19T04:11:13.873" v="902" actId="47"/>
        <pc:sldMkLst>
          <pc:docMk/>
          <pc:sldMk cId="2187344904" sldId="260"/>
        </pc:sldMkLst>
      </pc:sldChg>
      <pc:sldChg chg="del">
        <pc:chgData name="Aušra Kaluzevičienė" userId="c67a0a8a-98ba-4959-8e9d-24f7138c0340" providerId="ADAL" clId="{64CDC656-AD96-4623-A299-AC390EB2E97E}" dt="2021-11-19T04:11:13.873" v="902" actId="47"/>
        <pc:sldMkLst>
          <pc:docMk/>
          <pc:sldMk cId="782457504" sldId="261"/>
        </pc:sldMkLst>
      </pc:sldChg>
      <pc:sldChg chg="del">
        <pc:chgData name="Aušra Kaluzevičienė" userId="c67a0a8a-98ba-4959-8e9d-24f7138c0340" providerId="ADAL" clId="{64CDC656-AD96-4623-A299-AC390EB2E97E}" dt="2021-11-19T04:11:13.873" v="902" actId="47"/>
        <pc:sldMkLst>
          <pc:docMk/>
          <pc:sldMk cId="1146927290" sldId="262"/>
        </pc:sldMkLst>
      </pc:sldChg>
      <pc:sldChg chg="del">
        <pc:chgData name="Aušra Kaluzevičienė" userId="c67a0a8a-98ba-4959-8e9d-24f7138c0340" providerId="ADAL" clId="{64CDC656-AD96-4623-A299-AC390EB2E97E}" dt="2021-11-19T04:11:18.174" v="903" actId="47"/>
        <pc:sldMkLst>
          <pc:docMk/>
          <pc:sldMk cId="2670475185" sldId="263"/>
        </pc:sldMkLst>
      </pc:sldChg>
      <pc:sldChg chg="del">
        <pc:chgData name="Aušra Kaluzevičienė" userId="c67a0a8a-98ba-4959-8e9d-24f7138c0340" providerId="ADAL" clId="{64CDC656-AD96-4623-A299-AC390EB2E97E}" dt="2021-11-19T04:11:18.174" v="903" actId="47"/>
        <pc:sldMkLst>
          <pc:docMk/>
          <pc:sldMk cId="3774051130" sldId="265"/>
        </pc:sldMkLst>
      </pc:sldChg>
      <pc:sldChg chg="del">
        <pc:chgData name="Aušra Kaluzevičienė" userId="c67a0a8a-98ba-4959-8e9d-24f7138c0340" providerId="ADAL" clId="{64CDC656-AD96-4623-A299-AC390EB2E97E}" dt="2021-11-19T04:11:18.174" v="903" actId="47"/>
        <pc:sldMkLst>
          <pc:docMk/>
          <pc:sldMk cId="2774919824" sldId="266"/>
        </pc:sldMkLst>
      </pc:sldChg>
      <pc:sldChg chg="del">
        <pc:chgData name="Aušra Kaluzevičienė" userId="c67a0a8a-98ba-4959-8e9d-24f7138c0340" providerId="ADAL" clId="{64CDC656-AD96-4623-A299-AC390EB2E97E}" dt="2021-11-19T04:11:45.932" v="904" actId="47"/>
        <pc:sldMkLst>
          <pc:docMk/>
          <pc:sldMk cId="557520057" sldId="267"/>
        </pc:sldMkLst>
      </pc:sldChg>
      <pc:sldChg chg="del">
        <pc:chgData name="Aušra Kaluzevičienė" userId="c67a0a8a-98ba-4959-8e9d-24f7138c0340" providerId="ADAL" clId="{64CDC656-AD96-4623-A299-AC390EB2E97E}" dt="2021-11-19T04:11:45.932" v="904" actId="47"/>
        <pc:sldMkLst>
          <pc:docMk/>
          <pc:sldMk cId="3254054826" sldId="268"/>
        </pc:sldMkLst>
      </pc:sldChg>
      <pc:sldChg chg="addSp delSp modSp mod ord">
        <pc:chgData name="Aušra Kaluzevičienė" userId="c67a0a8a-98ba-4959-8e9d-24f7138c0340" providerId="ADAL" clId="{64CDC656-AD96-4623-A299-AC390EB2E97E}" dt="2021-11-19T14:11:32.010" v="3469" actId="27918"/>
        <pc:sldMkLst>
          <pc:docMk/>
          <pc:sldMk cId="3690193548" sldId="269"/>
        </pc:sldMkLst>
        <pc:spChg chg="add mod">
          <ac:chgData name="Aušra Kaluzevičienė" userId="c67a0a8a-98ba-4959-8e9d-24f7138c0340" providerId="ADAL" clId="{64CDC656-AD96-4623-A299-AC390EB2E97E}" dt="2021-11-19T13:54:49.564" v="3363" actId="14100"/>
          <ac:spMkLst>
            <pc:docMk/>
            <pc:sldMk cId="3690193548" sldId="269"/>
            <ac:spMk id="2" creationId="{06D5DFC5-DD06-4F2F-BCCF-D2828FF9D195}"/>
          </ac:spMkLst>
        </pc:spChg>
        <pc:spChg chg="mod">
          <ac:chgData name="Aušra Kaluzevičienė" userId="c67a0a8a-98ba-4959-8e9d-24f7138c0340" providerId="ADAL" clId="{64CDC656-AD96-4623-A299-AC390EB2E97E}" dt="2021-11-19T13:02:49.792" v="2879" actId="1076"/>
          <ac:spMkLst>
            <pc:docMk/>
            <pc:sldMk cId="3690193548" sldId="269"/>
            <ac:spMk id="5" creationId="{D687D755-CD9F-E64D-89FF-7DE874E0B7B3}"/>
          </ac:spMkLst>
        </pc:spChg>
        <pc:spChg chg="mod">
          <ac:chgData name="Aušra Kaluzevičienė" userId="c67a0a8a-98ba-4959-8e9d-24f7138c0340" providerId="ADAL" clId="{64CDC656-AD96-4623-A299-AC390EB2E97E}" dt="2021-11-19T11:44:45.897" v="1947" actId="14100"/>
          <ac:spMkLst>
            <pc:docMk/>
            <pc:sldMk cId="3690193548" sldId="269"/>
            <ac:spMk id="6" creationId="{3C2E14F4-05C9-B549-A5E8-E2A6A1F63251}"/>
          </ac:spMkLst>
        </pc:spChg>
        <pc:spChg chg="del">
          <ac:chgData name="Aušra Kaluzevičienė" userId="c67a0a8a-98ba-4959-8e9d-24f7138c0340" providerId="ADAL" clId="{64CDC656-AD96-4623-A299-AC390EB2E97E}" dt="2021-11-19T03:14:38.918" v="3" actId="478"/>
          <ac:spMkLst>
            <pc:docMk/>
            <pc:sldMk cId="3690193548" sldId="269"/>
            <ac:spMk id="7" creationId="{4BCD72C5-BCBD-E346-B4D5-412299EA3C20}"/>
          </ac:spMkLst>
        </pc:spChg>
        <pc:spChg chg="del">
          <ac:chgData name="Aušra Kaluzevičienė" userId="c67a0a8a-98ba-4959-8e9d-24f7138c0340" providerId="ADAL" clId="{64CDC656-AD96-4623-A299-AC390EB2E97E}" dt="2021-11-19T03:14:42.355" v="4" actId="478"/>
          <ac:spMkLst>
            <pc:docMk/>
            <pc:sldMk cId="3690193548" sldId="269"/>
            <ac:spMk id="10" creationId="{02619C4B-1245-FD4C-8A27-96C706B434DC}"/>
          </ac:spMkLst>
        </pc:spChg>
        <pc:spChg chg="mod">
          <ac:chgData name="Aušra Kaluzevičienė" userId="c67a0a8a-98ba-4959-8e9d-24f7138c0340" providerId="ADAL" clId="{64CDC656-AD96-4623-A299-AC390EB2E97E}" dt="2021-11-19T03:14:55.839" v="5"/>
          <ac:spMkLst>
            <pc:docMk/>
            <pc:sldMk cId="3690193548" sldId="269"/>
            <ac:spMk id="12" creationId="{CEE63710-60E4-457D-95B4-2367C8224305}"/>
          </ac:spMkLst>
        </pc:spChg>
        <pc:spChg chg="mod">
          <ac:chgData name="Aušra Kaluzevičienė" userId="c67a0a8a-98ba-4959-8e9d-24f7138c0340" providerId="ADAL" clId="{64CDC656-AD96-4623-A299-AC390EB2E97E}" dt="2021-11-19T03:14:55.839" v="5"/>
          <ac:spMkLst>
            <pc:docMk/>
            <pc:sldMk cId="3690193548" sldId="269"/>
            <ac:spMk id="15" creationId="{98BFA0DE-4173-4EF6-B49D-A557D9593A3F}"/>
          </ac:spMkLst>
        </pc:spChg>
        <pc:spChg chg="mod">
          <ac:chgData name="Aušra Kaluzevičienė" userId="c67a0a8a-98ba-4959-8e9d-24f7138c0340" providerId="ADAL" clId="{64CDC656-AD96-4623-A299-AC390EB2E97E}" dt="2021-11-19T03:14:55.839" v="5"/>
          <ac:spMkLst>
            <pc:docMk/>
            <pc:sldMk cId="3690193548" sldId="269"/>
            <ac:spMk id="17" creationId="{CD016704-A0F8-440B-BE8C-2B06C6BDA7E7}"/>
          </ac:spMkLst>
        </pc:spChg>
        <pc:spChg chg="mod">
          <ac:chgData name="Aušra Kaluzevičienė" userId="c67a0a8a-98ba-4959-8e9d-24f7138c0340" providerId="ADAL" clId="{64CDC656-AD96-4623-A299-AC390EB2E97E}" dt="2021-11-19T03:14:55.839" v="5"/>
          <ac:spMkLst>
            <pc:docMk/>
            <pc:sldMk cId="3690193548" sldId="269"/>
            <ac:spMk id="18" creationId="{8D3B742A-C660-4FA4-85AB-3CEB99C7BE6A}"/>
          </ac:spMkLst>
        </pc:spChg>
        <pc:spChg chg="mod">
          <ac:chgData name="Aušra Kaluzevičienė" userId="c67a0a8a-98ba-4959-8e9d-24f7138c0340" providerId="ADAL" clId="{64CDC656-AD96-4623-A299-AC390EB2E97E}" dt="2021-11-19T03:14:55.839" v="5"/>
          <ac:spMkLst>
            <pc:docMk/>
            <pc:sldMk cId="3690193548" sldId="269"/>
            <ac:spMk id="19" creationId="{5FB3E315-D32C-4C8B-A22D-4BE63F6337FB}"/>
          </ac:spMkLst>
        </pc:spChg>
        <pc:spChg chg="mod">
          <ac:chgData name="Aušra Kaluzevičienė" userId="c67a0a8a-98ba-4959-8e9d-24f7138c0340" providerId="ADAL" clId="{64CDC656-AD96-4623-A299-AC390EB2E97E}" dt="2021-11-19T03:14:55.839" v="5"/>
          <ac:spMkLst>
            <pc:docMk/>
            <pc:sldMk cId="3690193548" sldId="269"/>
            <ac:spMk id="20" creationId="{5BE31C17-24C1-435D-A906-79AA7EF33B31}"/>
          </ac:spMkLst>
        </pc:spChg>
        <pc:spChg chg="mod">
          <ac:chgData name="Aušra Kaluzevičienė" userId="c67a0a8a-98ba-4959-8e9d-24f7138c0340" providerId="ADAL" clId="{64CDC656-AD96-4623-A299-AC390EB2E97E}" dt="2021-11-19T03:14:55.839" v="5"/>
          <ac:spMkLst>
            <pc:docMk/>
            <pc:sldMk cId="3690193548" sldId="269"/>
            <ac:spMk id="22" creationId="{04BBE620-4BE5-4C49-B5C5-5993D1AD2856}"/>
          </ac:spMkLst>
        </pc:spChg>
        <pc:spChg chg="mod">
          <ac:chgData name="Aušra Kaluzevičienė" userId="c67a0a8a-98ba-4959-8e9d-24f7138c0340" providerId="ADAL" clId="{64CDC656-AD96-4623-A299-AC390EB2E97E}" dt="2021-11-19T03:14:55.839" v="5"/>
          <ac:spMkLst>
            <pc:docMk/>
            <pc:sldMk cId="3690193548" sldId="269"/>
            <ac:spMk id="29" creationId="{EBA0B6B2-79E3-4C67-B77C-68434AA15664}"/>
          </ac:spMkLst>
        </pc:spChg>
        <pc:spChg chg="mod">
          <ac:chgData name="Aušra Kaluzevičienė" userId="c67a0a8a-98ba-4959-8e9d-24f7138c0340" providerId="ADAL" clId="{64CDC656-AD96-4623-A299-AC390EB2E97E}" dt="2021-11-19T03:14:55.839" v="5"/>
          <ac:spMkLst>
            <pc:docMk/>
            <pc:sldMk cId="3690193548" sldId="269"/>
            <ac:spMk id="30" creationId="{76256805-E409-433F-9434-1B8AF8E3F5A7}"/>
          </ac:spMkLst>
        </pc:spChg>
        <pc:spChg chg="mod">
          <ac:chgData name="Aušra Kaluzevičienė" userId="c67a0a8a-98ba-4959-8e9d-24f7138c0340" providerId="ADAL" clId="{64CDC656-AD96-4623-A299-AC390EB2E97E}" dt="2021-11-19T03:14:55.839" v="5"/>
          <ac:spMkLst>
            <pc:docMk/>
            <pc:sldMk cId="3690193548" sldId="269"/>
            <ac:spMk id="31" creationId="{EA5948A4-95AE-4E7C-9586-E243B25F3094}"/>
          </ac:spMkLst>
        </pc:spChg>
        <pc:spChg chg="add del mod">
          <ac:chgData name="Aušra Kaluzevičienė" userId="c67a0a8a-98ba-4959-8e9d-24f7138c0340" providerId="ADAL" clId="{64CDC656-AD96-4623-A299-AC390EB2E97E}" dt="2021-11-19T03:29:39.307" v="551" actId="478"/>
          <ac:spMkLst>
            <pc:docMk/>
            <pc:sldMk cId="3690193548" sldId="269"/>
            <ac:spMk id="33" creationId="{C5F26AD3-48C0-4F14-8ADF-EDD11BD0B736}"/>
          </ac:spMkLst>
        </pc:spChg>
        <pc:grpChg chg="add del mod">
          <ac:chgData name="Aušra Kaluzevičienė" userId="c67a0a8a-98ba-4959-8e9d-24f7138c0340" providerId="ADAL" clId="{64CDC656-AD96-4623-A299-AC390EB2E97E}" dt="2021-11-19T03:15:28.833" v="10" actId="21"/>
          <ac:grpSpMkLst>
            <pc:docMk/>
            <pc:sldMk cId="3690193548" sldId="269"/>
            <ac:grpSpMk id="9" creationId="{33B613A3-39EB-4C3D-AE64-573E62B7169B}"/>
          </ac:grpSpMkLst>
        </pc:grpChg>
        <pc:graphicFrameChg chg="add del mod">
          <ac:chgData name="Aušra Kaluzevičienė" userId="c67a0a8a-98ba-4959-8e9d-24f7138c0340" providerId="ADAL" clId="{64CDC656-AD96-4623-A299-AC390EB2E97E}" dt="2021-11-19T03:29:36.613" v="550" actId="478"/>
          <ac:graphicFrameMkLst>
            <pc:docMk/>
            <pc:sldMk cId="3690193548" sldId="269"/>
            <ac:graphicFrameMk id="32" creationId="{4C32D88B-285D-4B1F-9562-965CB03D62B0}"/>
          </ac:graphicFrameMkLst>
        </pc:graphicFrameChg>
        <pc:graphicFrameChg chg="add mod">
          <ac:chgData name="Aušra Kaluzevičienė" userId="c67a0a8a-98ba-4959-8e9d-24f7138c0340" providerId="ADAL" clId="{64CDC656-AD96-4623-A299-AC390EB2E97E}" dt="2021-11-19T13:54:56.914" v="3364" actId="113"/>
          <ac:graphicFrameMkLst>
            <pc:docMk/>
            <pc:sldMk cId="3690193548" sldId="269"/>
            <ac:graphicFrameMk id="34" creationId="{04AAC953-2139-48FE-AA4A-FF921AFED7AC}"/>
          </ac:graphicFrameMkLst>
        </pc:graphicFrameChg>
        <pc:picChg chg="mod">
          <ac:chgData name="Aušra Kaluzevičienė" userId="c67a0a8a-98ba-4959-8e9d-24f7138c0340" providerId="ADAL" clId="{64CDC656-AD96-4623-A299-AC390EB2E97E}" dt="2021-11-19T03:14:55.839" v="5"/>
          <ac:picMkLst>
            <pc:docMk/>
            <pc:sldMk cId="3690193548" sldId="269"/>
            <ac:picMk id="11" creationId="{3DDA8EBD-354E-4720-B378-36D97877D03B}"/>
          </ac:picMkLst>
        </pc:picChg>
        <pc:cxnChg chg="mod">
          <ac:chgData name="Aušra Kaluzevičienė" userId="c67a0a8a-98ba-4959-8e9d-24f7138c0340" providerId="ADAL" clId="{64CDC656-AD96-4623-A299-AC390EB2E97E}" dt="2021-11-19T03:14:55.839" v="5"/>
          <ac:cxnSpMkLst>
            <pc:docMk/>
            <pc:sldMk cId="3690193548" sldId="269"/>
            <ac:cxnSpMk id="13" creationId="{19E8F39D-B335-409D-9C7B-C179DCDFF70F}"/>
          </ac:cxnSpMkLst>
        </pc:cxnChg>
        <pc:cxnChg chg="mod">
          <ac:chgData name="Aušra Kaluzevičienė" userId="c67a0a8a-98ba-4959-8e9d-24f7138c0340" providerId="ADAL" clId="{64CDC656-AD96-4623-A299-AC390EB2E97E}" dt="2021-11-19T03:14:55.839" v="5"/>
          <ac:cxnSpMkLst>
            <pc:docMk/>
            <pc:sldMk cId="3690193548" sldId="269"/>
            <ac:cxnSpMk id="14" creationId="{3B8FCB42-9EDB-4D78-9D16-9A45F05135F1}"/>
          </ac:cxnSpMkLst>
        </pc:cxnChg>
        <pc:cxnChg chg="mod">
          <ac:chgData name="Aušra Kaluzevičienė" userId="c67a0a8a-98ba-4959-8e9d-24f7138c0340" providerId="ADAL" clId="{64CDC656-AD96-4623-A299-AC390EB2E97E}" dt="2021-11-19T03:14:55.839" v="5"/>
          <ac:cxnSpMkLst>
            <pc:docMk/>
            <pc:sldMk cId="3690193548" sldId="269"/>
            <ac:cxnSpMk id="16" creationId="{85334AAE-5999-43C4-B94A-ABEC4ED065ED}"/>
          </ac:cxnSpMkLst>
        </pc:cxnChg>
        <pc:cxnChg chg="mod">
          <ac:chgData name="Aušra Kaluzevičienė" userId="c67a0a8a-98ba-4959-8e9d-24f7138c0340" providerId="ADAL" clId="{64CDC656-AD96-4623-A299-AC390EB2E97E}" dt="2021-11-19T03:14:55.839" v="5"/>
          <ac:cxnSpMkLst>
            <pc:docMk/>
            <pc:sldMk cId="3690193548" sldId="269"/>
            <ac:cxnSpMk id="21" creationId="{7E9A470F-5B2C-47ED-B849-C317350D657E}"/>
          </ac:cxnSpMkLst>
        </pc:cxnChg>
        <pc:cxnChg chg="mod">
          <ac:chgData name="Aušra Kaluzevičienė" userId="c67a0a8a-98ba-4959-8e9d-24f7138c0340" providerId="ADAL" clId="{64CDC656-AD96-4623-A299-AC390EB2E97E}" dt="2021-11-19T03:14:55.839" v="5"/>
          <ac:cxnSpMkLst>
            <pc:docMk/>
            <pc:sldMk cId="3690193548" sldId="269"/>
            <ac:cxnSpMk id="23" creationId="{C9ABD988-2453-4673-BD0F-6D30D2C16FFE}"/>
          </ac:cxnSpMkLst>
        </pc:cxnChg>
        <pc:cxnChg chg="mod">
          <ac:chgData name="Aušra Kaluzevičienė" userId="c67a0a8a-98ba-4959-8e9d-24f7138c0340" providerId="ADAL" clId="{64CDC656-AD96-4623-A299-AC390EB2E97E}" dt="2021-11-19T03:14:55.839" v="5"/>
          <ac:cxnSpMkLst>
            <pc:docMk/>
            <pc:sldMk cId="3690193548" sldId="269"/>
            <ac:cxnSpMk id="24" creationId="{45CB0C54-D226-4E34-85E8-BE9B39C3DF57}"/>
          </ac:cxnSpMkLst>
        </pc:cxnChg>
        <pc:cxnChg chg="mod">
          <ac:chgData name="Aušra Kaluzevičienė" userId="c67a0a8a-98ba-4959-8e9d-24f7138c0340" providerId="ADAL" clId="{64CDC656-AD96-4623-A299-AC390EB2E97E}" dt="2021-11-19T03:14:55.839" v="5"/>
          <ac:cxnSpMkLst>
            <pc:docMk/>
            <pc:sldMk cId="3690193548" sldId="269"/>
            <ac:cxnSpMk id="25" creationId="{A89F4F5B-A25D-4FD9-A5DF-F3492B0DFA5D}"/>
          </ac:cxnSpMkLst>
        </pc:cxnChg>
        <pc:cxnChg chg="mod">
          <ac:chgData name="Aušra Kaluzevičienė" userId="c67a0a8a-98ba-4959-8e9d-24f7138c0340" providerId="ADAL" clId="{64CDC656-AD96-4623-A299-AC390EB2E97E}" dt="2021-11-19T03:14:55.839" v="5"/>
          <ac:cxnSpMkLst>
            <pc:docMk/>
            <pc:sldMk cId="3690193548" sldId="269"/>
            <ac:cxnSpMk id="26" creationId="{145AA38A-993D-4818-93D9-C2F784154670}"/>
          </ac:cxnSpMkLst>
        </pc:cxnChg>
        <pc:cxnChg chg="mod">
          <ac:chgData name="Aušra Kaluzevičienė" userId="c67a0a8a-98ba-4959-8e9d-24f7138c0340" providerId="ADAL" clId="{64CDC656-AD96-4623-A299-AC390EB2E97E}" dt="2021-11-19T03:14:55.839" v="5"/>
          <ac:cxnSpMkLst>
            <pc:docMk/>
            <pc:sldMk cId="3690193548" sldId="269"/>
            <ac:cxnSpMk id="27" creationId="{D6489E42-B36A-405C-B9C2-9DF18AC49DA2}"/>
          </ac:cxnSpMkLst>
        </pc:cxnChg>
        <pc:cxnChg chg="mod">
          <ac:chgData name="Aušra Kaluzevičienė" userId="c67a0a8a-98ba-4959-8e9d-24f7138c0340" providerId="ADAL" clId="{64CDC656-AD96-4623-A299-AC390EB2E97E}" dt="2021-11-19T03:14:55.839" v="5"/>
          <ac:cxnSpMkLst>
            <pc:docMk/>
            <pc:sldMk cId="3690193548" sldId="269"/>
            <ac:cxnSpMk id="28" creationId="{F6CDDBB2-85DE-4E10-8C14-93260B99E01B}"/>
          </ac:cxnSpMkLst>
        </pc:cxnChg>
      </pc:sldChg>
      <pc:sldChg chg="del">
        <pc:chgData name="Aušra Kaluzevičienė" userId="c67a0a8a-98ba-4959-8e9d-24f7138c0340" providerId="ADAL" clId="{64CDC656-AD96-4623-A299-AC390EB2E97E}" dt="2021-11-19T04:11:45.932" v="904" actId="47"/>
        <pc:sldMkLst>
          <pc:docMk/>
          <pc:sldMk cId="316174942" sldId="270"/>
        </pc:sldMkLst>
      </pc:sldChg>
      <pc:sldChg chg="del">
        <pc:chgData name="Aušra Kaluzevičienė" userId="c67a0a8a-98ba-4959-8e9d-24f7138c0340" providerId="ADAL" clId="{64CDC656-AD96-4623-A299-AC390EB2E97E}" dt="2021-11-19T04:11:45.932" v="904" actId="47"/>
        <pc:sldMkLst>
          <pc:docMk/>
          <pc:sldMk cId="1870944875" sldId="271"/>
        </pc:sldMkLst>
      </pc:sldChg>
      <pc:sldChg chg="del">
        <pc:chgData name="Aušra Kaluzevičienė" userId="c67a0a8a-98ba-4959-8e9d-24f7138c0340" providerId="ADAL" clId="{64CDC656-AD96-4623-A299-AC390EB2E97E}" dt="2021-11-19T04:11:45.932" v="904" actId="47"/>
        <pc:sldMkLst>
          <pc:docMk/>
          <pc:sldMk cId="981431046" sldId="272"/>
        </pc:sldMkLst>
      </pc:sldChg>
      <pc:sldChg chg="modSp del mod">
        <pc:chgData name="Aušra Kaluzevičienė" userId="c67a0a8a-98ba-4959-8e9d-24f7138c0340" providerId="ADAL" clId="{64CDC656-AD96-4623-A299-AC390EB2E97E}" dt="2021-11-19T04:11:45.932" v="904" actId="47"/>
        <pc:sldMkLst>
          <pc:docMk/>
          <pc:sldMk cId="3297453861" sldId="273"/>
        </pc:sldMkLst>
        <pc:spChg chg="mod">
          <ac:chgData name="Aušra Kaluzevičienė" userId="c67a0a8a-98ba-4959-8e9d-24f7138c0340" providerId="ADAL" clId="{64CDC656-AD96-4623-A299-AC390EB2E97E}" dt="2021-11-17T13:04:29.401" v="0" actId="1076"/>
          <ac:spMkLst>
            <pc:docMk/>
            <pc:sldMk cId="3297453861" sldId="273"/>
            <ac:spMk id="8" creationId="{A1A3A2DE-CD7D-D843-BA7D-DAFDB8F89979}"/>
          </ac:spMkLst>
        </pc:spChg>
      </pc:sldChg>
      <pc:sldChg chg="del">
        <pc:chgData name="Aušra Kaluzevičienė" userId="c67a0a8a-98ba-4959-8e9d-24f7138c0340" providerId="ADAL" clId="{64CDC656-AD96-4623-A299-AC390EB2E97E}" dt="2021-11-19T04:11:45.932" v="904" actId="47"/>
        <pc:sldMkLst>
          <pc:docMk/>
          <pc:sldMk cId="244065971" sldId="274"/>
        </pc:sldMkLst>
      </pc:sldChg>
      <pc:sldChg chg="del">
        <pc:chgData name="Aušra Kaluzevičienė" userId="c67a0a8a-98ba-4959-8e9d-24f7138c0340" providerId="ADAL" clId="{64CDC656-AD96-4623-A299-AC390EB2E97E}" dt="2021-11-19T04:11:45.932" v="904" actId="47"/>
        <pc:sldMkLst>
          <pc:docMk/>
          <pc:sldMk cId="3019107383" sldId="275"/>
        </pc:sldMkLst>
      </pc:sldChg>
      <pc:sldChg chg="del">
        <pc:chgData name="Aušra Kaluzevičienė" userId="c67a0a8a-98ba-4959-8e9d-24f7138c0340" providerId="ADAL" clId="{64CDC656-AD96-4623-A299-AC390EB2E97E}" dt="2021-11-19T04:11:45.932" v="904" actId="47"/>
        <pc:sldMkLst>
          <pc:docMk/>
          <pc:sldMk cId="3487178277" sldId="276"/>
        </pc:sldMkLst>
      </pc:sldChg>
      <pc:sldChg chg="addSp delSp modSp mod ord">
        <pc:chgData name="Aušra Kaluzevičienė" userId="c67a0a8a-98ba-4959-8e9d-24f7138c0340" providerId="ADAL" clId="{64CDC656-AD96-4623-A299-AC390EB2E97E}" dt="2021-11-19T04:55:32.366" v="1232" actId="14734"/>
        <pc:sldMkLst>
          <pc:docMk/>
          <pc:sldMk cId="133081560" sldId="310"/>
        </pc:sldMkLst>
        <pc:spChg chg="del">
          <ac:chgData name="Aušra Kaluzevičienė" userId="c67a0a8a-98ba-4959-8e9d-24f7138c0340" providerId="ADAL" clId="{64CDC656-AD96-4623-A299-AC390EB2E97E}" dt="2021-11-19T03:15:20.847" v="8" actId="478"/>
          <ac:spMkLst>
            <pc:docMk/>
            <pc:sldMk cId="133081560" sldId="310"/>
            <ac:spMk id="2" creationId="{31D02BB5-25C7-5F49-8C64-9BF05FB29F6C}"/>
          </ac:spMkLst>
        </pc:spChg>
        <pc:spChg chg="mod">
          <ac:chgData name="Aušra Kaluzevičienė" userId="c67a0a8a-98ba-4959-8e9d-24f7138c0340" providerId="ADAL" clId="{64CDC656-AD96-4623-A299-AC390EB2E97E}" dt="2021-11-19T03:16:12.702" v="19" actId="14100"/>
          <ac:spMkLst>
            <pc:docMk/>
            <pc:sldMk cId="133081560" sldId="310"/>
            <ac:spMk id="9" creationId="{066C1E08-2F5A-5B48-8618-F95A9C39176D}"/>
          </ac:spMkLst>
        </pc:spChg>
        <pc:spChg chg="mod">
          <ac:chgData name="Aušra Kaluzevičienė" userId="c67a0a8a-98ba-4959-8e9d-24f7138c0340" providerId="ADAL" clId="{64CDC656-AD96-4623-A299-AC390EB2E97E}" dt="2021-11-19T04:39:52.644" v="1202" actId="14100"/>
          <ac:spMkLst>
            <pc:docMk/>
            <pc:sldMk cId="133081560" sldId="310"/>
            <ac:spMk id="10" creationId="{184A4EA0-0B79-204D-8D74-3AA88DC14739}"/>
          </ac:spMkLst>
        </pc:spChg>
        <pc:spChg chg="mod">
          <ac:chgData name="Aušra Kaluzevičienė" userId="c67a0a8a-98ba-4959-8e9d-24f7138c0340" providerId="ADAL" clId="{64CDC656-AD96-4623-A299-AC390EB2E97E}" dt="2021-11-19T04:54:09.244" v="1216" actId="207"/>
          <ac:spMkLst>
            <pc:docMk/>
            <pc:sldMk cId="133081560" sldId="310"/>
            <ac:spMk id="11" creationId="{B5B6455F-C9AC-4A48-A138-872E40001ADD}"/>
          </ac:spMkLst>
        </pc:spChg>
        <pc:spChg chg="mod">
          <ac:chgData name="Aušra Kaluzevičienė" userId="c67a0a8a-98ba-4959-8e9d-24f7138c0340" providerId="ADAL" clId="{64CDC656-AD96-4623-A299-AC390EB2E97E}" dt="2021-11-19T04:55:01.995" v="1227" actId="207"/>
          <ac:spMkLst>
            <pc:docMk/>
            <pc:sldMk cId="133081560" sldId="310"/>
            <ac:spMk id="13" creationId="{623C55F8-FE21-483C-B881-CE6FB9EB17D3}"/>
          </ac:spMkLst>
        </pc:spChg>
        <pc:spChg chg="del">
          <ac:chgData name="Aušra Kaluzevičienė" userId="c67a0a8a-98ba-4959-8e9d-24f7138c0340" providerId="ADAL" clId="{64CDC656-AD96-4623-A299-AC390EB2E97E}" dt="2021-11-19T03:15:24.243" v="9" actId="478"/>
          <ac:spMkLst>
            <pc:docMk/>
            <pc:sldMk cId="133081560" sldId="310"/>
            <ac:spMk id="16" creationId="{A1E05F6E-AB5C-AF42-93CF-1CEECADD3226}"/>
          </ac:spMkLst>
        </pc:spChg>
        <pc:spChg chg="mod">
          <ac:chgData name="Aušra Kaluzevičienė" userId="c67a0a8a-98ba-4959-8e9d-24f7138c0340" providerId="ADAL" clId="{64CDC656-AD96-4623-A299-AC390EB2E97E}" dt="2021-11-19T04:54:17.768" v="1217" actId="207"/>
          <ac:spMkLst>
            <pc:docMk/>
            <pc:sldMk cId="133081560" sldId="310"/>
            <ac:spMk id="17" creationId="{ED3B26FB-6D78-4176-9608-9E380A5DCCB8}"/>
          </ac:spMkLst>
        </pc:spChg>
        <pc:spChg chg="mod">
          <ac:chgData name="Aušra Kaluzevičienė" userId="c67a0a8a-98ba-4959-8e9d-24f7138c0340" providerId="ADAL" clId="{64CDC656-AD96-4623-A299-AC390EB2E97E}" dt="2021-11-19T04:54:22.644" v="1218" actId="207"/>
          <ac:spMkLst>
            <pc:docMk/>
            <pc:sldMk cId="133081560" sldId="310"/>
            <ac:spMk id="19" creationId="{4421D4F1-BB31-497F-97C1-ACB5DD3EF9F5}"/>
          </ac:spMkLst>
        </pc:spChg>
        <pc:spChg chg="mod">
          <ac:chgData name="Aušra Kaluzevičienė" userId="c67a0a8a-98ba-4959-8e9d-24f7138c0340" providerId="ADAL" clId="{64CDC656-AD96-4623-A299-AC390EB2E97E}" dt="2021-11-19T04:54:51.061" v="1224" actId="207"/>
          <ac:spMkLst>
            <pc:docMk/>
            <pc:sldMk cId="133081560" sldId="310"/>
            <ac:spMk id="20" creationId="{DB439018-5F27-462E-BDAD-C9FB7B5935A2}"/>
          </ac:spMkLst>
        </pc:spChg>
        <pc:spChg chg="mod">
          <ac:chgData name="Aušra Kaluzevičienė" userId="c67a0a8a-98ba-4959-8e9d-24f7138c0340" providerId="ADAL" clId="{64CDC656-AD96-4623-A299-AC390EB2E97E}" dt="2021-11-19T04:54:58.582" v="1226" actId="207"/>
          <ac:spMkLst>
            <pc:docMk/>
            <pc:sldMk cId="133081560" sldId="310"/>
            <ac:spMk id="21" creationId="{E39F44D4-D7A2-484D-9E35-33CFBAB1322C}"/>
          </ac:spMkLst>
        </pc:spChg>
        <pc:spChg chg="mod">
          <ac:chgData name="Aušra Kaluzevičienė" userId="c67a0a8a-98ba-4959-8e9d-24f7138c0340" providerId="ADAL" clId="{64CDC656-AD96-4623-A299-AC390EB2E97E}" dt="2021-11-19T04:54:32.067" v="1220" actId="207"/>
          <ac:spMkLst>
            <pc:docMk/>
            <pc:sldMk cId="133081560" sldId="310"/>
            <ac:spMk id="22" creationId="{43718D6E-C28B-4D01-978E-7F57B3F9CECE}"/>
          </ac:spMkLst>
        </pc:spChg>
        <pc:spChg chg="mod">
          <ac:chgData name="Aušra Kaluzevičienė" userId="c67a0a8a-98ba-4959-8e9d-24f7138c0340" providerId="ADAL" clId="{64CDC656-AD96-4623-A299-AC390EB2E97E}" dt="2021-11-19T04:54:46.346" v="1223" actId="207"/>
          <ac:spMkLst>
            <pc:docMk/>
            <pc:sldMk cId="133081560" sldId="310"/>
            <ac:spMk id="24" creationId="{9303DE59-BB0B-4688-8DC6-8ADD6F6D3C83}"/>
          </ac:spMkLst>
        </pc:spChg>
        <pc:spChg chg="mod">
          <ac:chgData name="Aušra Kaluzevičienė" userId="c67a0a8a-98ba-4959-8e9d-24f7138c0340" providerId="ADAL" clId="{64CDC656-AD96-4623-A299-AC390EB2E97E}" dt="2021-11-19T04:54:41.725" v="1222" actId="207"/>
          <ac:spMkLst>
            <pc:docMk/>
            <pc:sldMk cId="133081560" sldId="310"/>
            <ac:spMk id="31" creationId="{B39ACD62-9E89-412E-962B-8D8AC73F1B25}"/>
          </ac:spMkLst>
        </pc:spChg>
        <pc:spChg chg="mod">
          <ac:chgData name="Aušra Kaluzevičienė" userId="c67a0a8a-98ba-4959-8e9d-24f7138c0340" providerId="ADAL" clId="{64CDC656-AD96-4623-A299-AC390EB2E97E}" dt="2021-11-19T04:54:27.164" v="1219" actId="207"/>
          <ac:spMkLst>
            <pc:docMk/>
            <pc:sldMk cId="133081560" sldId="310"/>
            <ac:spMk id="32" creationId="{51B5974B-D714-47CB-AB2F-802F426645EB}"/>
          </ac:spMkLst>
        </pc:spChg>
        <pc:spChg chg="mod">
          <ac:chgData name="Aušra Kaluzevičienė" userId="c67a0a8a-98ba-4959-8e9d-24f7138c0340" providerId="ADAL" clId="{64CDC656-AD96-4623-A299-AC390EB2E97E}" dt="2021-11-19T04:54:55.051" v="1225" actId="207"/>
          <ac:spMkLst>
            <pc:docMk/>
            <pc:sldMk cId="133081560" sldId="310"/>
            <ac:spMk id="33" creationId="{A5DDB4C4-C3BC-48B4-93CC-F09A1385FBF2}"/>
          </ac:spMkLst>
        </pc:spChg>
        <pc:grpChg chg="add mod">
          <ac:chgData name="Aušra Kaluzevičienė" userId="c67a0a8a-98ba-4959-8e9d-24f7138c0340" providerId="ADAL" clId="{64CDC656-AD96-4623-A299-AC390EB2E97E}" dt="2021-11-19T04:40:14.264" v="1205" actId="1076"/>
          <ac:grpSpMkLst>
            <pc:docMk/>
            <pc:sldMk cId="133081560" sldId="310"/>
            <ac:grpSpMk id="8" creationId="{9C74EE2A-15BD-4A49-9B98-649C97F87069}"/>
          </ac:grpSpMkLst>
        </pc:grpChg>
        <pc:graphicFrameChg chg="add mod modGraphic">
          <ac:chgData name="Aušra Kaluzevičienė" userId="c67a0a8a-98ba-4959-8e9d-24f7138c0340" providerId="ADAL" clId="{64CDC656-AD96-4623-A299-AC390EB2E97E}" dt="2021-11-19T04:55:32.366" v="1232" actId="14734"/>
          <ac:graphicFrameMkLst>
            <pc:docMk/>
            <pc:sldMk cId="133081560" sldId="310"/>
            <ac:graphicFrameMk id="3" creationId="{51D2A186-C763-4F01-9CBF-EDEA22F37D9A}"/>
          </ac:graphicFrameMkLst>
        </pc:graphicFrameChg>
        <pc:picChg chg="mod">
          <ac:chgData name="Aušra Kaluzevičienė" userId="c67a0a8a-98ba-4959-8e9d-24f7138c0340" providerId="ADAL" clId="{64CDC656-AD96-4623-A299-AC390EB2E97E}" dt="2021-11-19T03:15:31.809" v="11"/>
          <ac:picMkLst>
            <pc:docMk/>
            <pc:sldMk cId="133081560" sldId="310"/>
            <ac:picMk id="12" creationId="{802DED27-B9AE-46C3-96D1-BA6FCE21063E}"/>
          </ac:picMkLst>
        </pc:picChg>
        <pc:cxnChg chg="mod">
          <ac:chgData name="Aušra Kaluzevičienė" userId="c67a0a8a-98ba-4959-8e9d-24f7138c0340" providerId="ADAL" clId="{64CDC656-AD96-4623-A299-AC390EB2E97E}" dt="2021-11-19T03:15:31.809" v="11"/>
          <ac:cxnSpMkLst>
            <pc:docMk/>
            <pc:sldMk cId="133081560" sldId="310"/>
            <ac:cxnSpMk id="14" creationId="{25839529-ADB2-4232-8F4B-F2499B1830CF}"/>
          </ac:cxnSpMkLst>
        </pc:cxnChg>
        <pc:cxnChg chg="mod">
          <ac:chgData name="Aušra Kaluzevičienė" userId="c67a0a8a-98ba-4959-8e9d-24f7138c0340" providerId="ADAL" clId="{64CDC656-AD96-4623-A299-AC390EB2E97E}" dt="2021-11-19T03:15:31.809" v="11"/>
          <ac:cxnSpMkLst>
            <pc:docMk/>
            <pc:sldMk cId="133081560" sldId="310"/>
            <ac:cxnSpMk id="15" creationId="{95F89F2B-FEB9-42D3-A397-8FA8441563EB}"/>
          </ac:cxnSpMkLst>
        </pc:cxnChg>
        <pc:cxnChg chg="mod">
          <ac:chgData name="Aušra Kaluzevičienė" userId="c67a0a8a-98ba-4959-8e9d-24f7138c0340" providerId="ADAL" clId="{64CDC656-AD96-4623-A299-AC390EB2E97E}" dt="2021-11-19T03:15:31.809" v="11"/>
          <ac:cxnSpMkLst>
            <pc:docMk/>
            <pc:sldMk cId="133081560" sldId="310"/>
            <ac:cxnSpMk id="18" creationId="{B846AEC3-0ED9-44F8-8619-1D8D889BCD5B}"/>
          </ac:cxnSpMkLst>
        </pc:cxnChg>
        <pc:cxnChg chg="mod">
          <ac:chgData name="Aušra Kaluzevičienė" userId="c67a0a8a-98ba-4959-8e9d-24f7138c0340" providerId="ADAL" clId="{64CDC656-AD96-4623-A299-AC390EB2E97E}" dt="2021-11-19T03:15:31.809" v="11"/>
          <ac:cxnSpMkLst>
            <pc:docMk/>
            <pc:sldMk cId="133081560" sldId="310"/>
            <ac:cxnSpMk id="23" creationId="{9439C52E-9B18-4610-B50A-1060F322F8DA}"/>
          </ac:cxnSpMkLst>
        </pc:cxnChg>
        <pc:cxnChg chg="mod">
          <ac:chgData name="Aušra Kaluzevičienė" userId="c67a0a8a-98ba-4959-8e9d-24f7138c0340" providerId="ADAL" clId="{64CDC656-AD96-4623-A299-AC390EB2E97E}" dt="2021-11-19T03:15:31.809" v="11"/>
          <ac:cxnSpMkLst>
            <pc:docMk/>
            <pc:sldMk cId="133081560" sldId="310"/>
            <ac:cxnSpMk id="25" creationId="{A526A63E-BCD5-4D24-A43E-7E2622CBA7A8}"/>
          </ac:cxnSpMkLst>
        </pc:cxnChg>
        <pc:cxnChg chg="mod">
          <ac:chgData name="Aušra Kaluzevičienė" userId="c67a0a8a-98ba-4959-8e9d-24f7138c0340" providerId="ADAL" clId="{64CDC656-AD96-4623-A299-AC390EB2E97E}" dt="2021-11-19T03:15:31.809" v="11"/>
          <ac:cxnSpMkLst>
            <pc:docMk/>
            <pc:sldMk cId="133081560" sldId="310"/>
            <ac:cxnSpMk id="26" creationId="{743B2BA9-9222-4224-B858-FA61324F72D2}"/>
          </ac:cxnSpMkLst>
        </pc:cxnChg>
        <pc:cxnChg chg="mod">
          <ac:chgData name="Aušra Kaluzevičienė" userId="c67a0a8a-98ba-4959-8e9d-24f7138c0340" providerId="ADAL" clId="{64CDC656-AD96-4623-A299-AC390EB2E97E}" dt="2021-11-19T03:15:31.809" v="11"/>
          <ac:cxnSpMkLst>
            <pc:docMk/>
            <pc:sldMk cId="133081560" sldId="310"/>
            <ac:cxnSpMk id="27" creationId="{A24F1B77-7AEB-4A97-A69C-17A4EBDE46AE}"/>
          </ac:cxnSpMkLst>
        </pc:cxnChg>
        <pc:cxnChg chg="mod">
          <ac:chgData name="Aušra Kaluzevičienė" userId="c67a0a8a-98ba-4959-8e9d-24f7138c0340" providerId="ADAL" clId="{64CDC656-AD96-4623-A299-AC390EB2E97E}" dt="2021-11-19T03:15:31.809" v="11"/>
          <ac:cxnSpMkLst>
            <pc:docMk/>
            <pc:sldMk cId="133081560" sldId="310"/>
            <ac:cxnSpMk id="28" creationId="{87433E01-CB7A-445C-9A40-2A071AB9BDE3}"/>
          </ac:cxnSpMkLst>
        </pc:cxnChg>
        <pc:cxnChg chg="mod">
          <ac:chgData name="Aušra Kaluzevičienė" userId="c67a0a8a-98ba-4959-8e9d-24f7138c0340" providerId="ADAL" clId="{64CDC656-AD96-4623-A299-AC390EB2E97E}" dt="2021-11-19T03:15:31.809" v="11"/>
          <ac:cxnSpMkLst>
            <pc:docMk/>
            <pc:sldMk cId="133081560" sldId="310"/>
            <ac:cxnSpMk id="29" creationId="{FF13B8A9-59A7-452E-9E15-39D5908D13DD}"/>
          </ac:cxnSpMkLst>
        </pc:cxnChg>
        <pc:cxnChg chg="mod">
          <ac:chgData name="Aušra Kaluzevičienė" userId="c67a0a8a-98ba-4959-8e9d-24f7138c0340" providerId="ADAL" clId="{64CDC656-AD96-4623-A299-AC390EB2E97E}" dt="2021-11-19T03:15:31.809" v="11"/>
          <ac:cxnSpMkLst>
            <pc:docMk/>
            <pc:sldMk cId="133081560" sldId="310"/>
            <ac:cxnSpMk id="30" creationId="{2195F8A2-A7C4-4FED-92F6-1CCC6D501E30}"/>
          </ac:cxnSpMkLst>
        </pc:cxnChg>
      </pc:sldChg>
      <pc:sldChg chg="del">
        <pc:chgData name="Aušra Kaluzevičienė" userId="c67a0a8a-98ba-4959-8e9d-24f7138c0340" providerId="ADAL" clId="{64CDC656-AD96-4623-A299-AC390EB2E97E}" dt="2021-11-19T04:11:45.932" v="904" actId="47"/>
        <pc:sldMkLst>
          <pc:docMk/>
          <pc:sldMk cId="2641219354" sldId="311"/>
        </pc:sldMkLst>
      </pc:sldChg>
      <pc:sldChg chg="del">
        <pc:chgData name="Aušra Kaluzevičienė" userId="c67a0a8a-98ba-4959-8e9d-24f7138c0340" providerId="ADAL" clId="{64CDC656-AD96-4623-A299-AC390EB2E97E}" dt="2021-11-19T04:11:45.932" v="904" actId="47"/>
        <pc:sldMkLst>
          <pc:docMk/>
          <pc:sldMk cId="1158932552" sldId="312"/>
        </pc:sldMkLst>
      </pc:sldChg>
      <pc:sldChg chg="del">
        <pc:chgData name="Aušra Kaluzevičienė" userId="c67a0a8a-98ba-4959-8e9d-24f7138c0340" providerId="ADAL" clId="{64CDC656-AD96-4623-A299-AC390EB2E97E}" dt="2021-11-19T04:11:45.932" v="904" actId="47"/>
        <pc:sldMkLst>
          <pc:docMk/>
          <pc:sldMk cId="3079688150" sldId="314"/>
        </pc:sldMkLst>
      </pc:sldChg>
      <pc:sldChg chg="del">
        <pc:chgData name="Aušra Kaluzevičienė" userId="c67a0a8a-98ba-4959-8e9d-24f7138c0340" providerId="ADAL" clId="{64CDC656-AD96-4623-A299-AC390EB2E97E}" dt="2021-11-19T04:11:45.932" v="904" actId="47"/>
        <pc:sldMkLst>
          <pc:docMk/>
          <pc:sldMk cId="3787245148" sldId="315"/>
        </pc:sldMkLst>
      </pc:sldChg>
      <pc:sldChg chg="del">
        <pc:chgData name="Aušra Kaluzevičienė" userId="c67a0a8a-98ba-4959-8e9d-24f7138c0340" providerId="ADAL" clId="{64CDC656-AD96-4623-A299-AC390EB2E97E}" dt="2021-11-19T04:11:45.932" v="904" actId="47"/>
        <pc:sldMkLst>
          <pc:docMk/>
          <pc:sldMk cId="1891851256" sldId="316"/>
        </pc:sldMkLst>
      </pc:sldChg>
      <pc:sldChg chg="del">
        <pc:chgData name="Aušra Kaluzevičienė" userId="c67a0a8a-98ba-4959-8e9d-24f7138c0340" providerId="ADAL" clId="{64CDC656-AD96-4623-A299-AC390EB2E97E}" dt="2021-11-19T04:11:45.932" v="904" actId="47"/>
        <pc:sldMkLst>
          <pc:docMk/>
          <pc:sldMk cId="2150114462" sldId="317"/>
        </pc:sldMkLst>
      </pc:sldChg>
      <pc:sldChg chg="del">
        <pc:chgData name="Aušra Kaluzevičienė" userId="c67a0a8a-98ba-4959-8e9d-24f7138c0340" providerId="ADAL" clId="{64CDC656-AD96-4623-A299-AC390EB2E97E}" dt="2021-11-19T04:11:45.932" v="904" actId="47"/>
        <pc:sldMkLst>
          <pc:docMk/>
          <pc:sldMk cId="1055380336" sldId="318"/>
        </pc:sldMkLst>
      </pc:sldChg>
      <pc:sldChg chg="addSp delSp modSp mod ord">
        <pc:chgData name="Aušra Kaluzevičienė" userId="c67a0a8a-98ba-4959-8e9d-24f7138c0340" providerId="ADAL" clId="{64CDC656-AD96-4623-A299-AC390EB2E97E}" dt="2021-11-19T13:04:20.409" v="2890" actId="255"/>
        <pc:sldMkLst>
          <pc:docMk/>
          <pc:sldMk cId="2724896672" sldId="319"/>
        </pc:sldMkLst>
        <pc:spChg chg="del">
          <ac:chgData name="Aušra Kaluzevičienė" userId="c67a0a8a-98ba-4959-8e9d-24f7138c0340" providerId="ADAL" clId="{64CDC656-AD96-4623-A299-AC390EB2E97E}" dt="2021-11-19T03:44:13.236" v="753" actId="478"/>
          <ac:spMkLst>
            <pc:docMk/>
            <pc:sldMk cId="2724896672" sldId="319"/>
            <ac:spMk id="2" creationId="{31D02BB5-25C7-5F49-8C64-9BF05FB29F6C}"/>
          </ac:spMkLst>
        </pc:spChg>
        <pc:spChg chg="del">
          <ac:chgData name="Aušra Kaluzevičienė" userId="c67a0a8a-98ba-4959-8e9d-24f7138c0340" providerId="ADAL" clId="{64CDC656-AD96-4623-A299-AC390EB2E97E}" dt="2021-11-19T03:44:15.857" v="754" actId="478"/>
          <ac:spMkLst>
            <pc:docMk/>
            <pc:sldMk cId="2724896672" sldId="319"/>
            <ac:spMk id="8" creationId="{AA050E75-D496-7346-843B-E447685902E0}"/>
          </ac:spMkLst>
        </pc:spChg>
        <pc:spChg chg="mod">
          <ac:chgData name="Aušra Kaluzevičienė" userId="c67a0a8a-98ba-4959-8e9d-24f7138c0340" providerId="ADAL" clId="{64CDC656-AD96-4623-A299-AC390EB2E97E}" dt="2021-11-19T03:46:08.639" v="776" actId="1076"/>
          <ac:spMkLst>
            <pc:docMk/>
            <pc:sldMk cId="2724896672" sldId="319"/>
            <ac:spMk id="9" creationId="{066C1E08-2F5A-5B48-8618-F95A9C39176D}"/>
          </ac:spMkLst>
        </pc:spChg>
        <pc:spChg chg="mod">
          <ac:chgData name="Aušra Kaluzevičienė" userId="c67a0a8a-98ba-4959-8e9d-24f7138c0340" providerId="ADAL" clId="{64CDC656-AD96-4623-A299-AC390EB2E97E}" dt="2021-11-19T13:04:20.409" v="2890" actId="255"/>
          <ac:spMkLst>
            <pc:docMk/>
            <pc:sldMk cId="2724896672" sldId="319"/>
            <ac:spMk id="11" creationId="{B5B6455F-C9AC-4A48-A138-872E40001ADD}"/>
          </ac:spMkLst>
        </pc:spChg>
        <pc:spChg chg="add del mod">
          <ac:chgData name="Aušra Kaluzevičienė" userId="c67a0a8a-98ba-4959-8e9d-24f7138c0340" providerId="ADAL" clId="{64CDC656-AD96-4623-A299-AC390EB2E97E}" dt="2021-11-19T04:06:05.093" v="830" actId="478"/>
          <ac:spMkLst>
            <pc:docMk/>
            <pc:sldMk cId="2724896672" sldId="319"/>
            <ac:spMk id="12" creationId="{5AD76CAD-5D72-4ED1-BF40-9FE5B46A2B09}"/>
          </ac:spMkLst>
        </pc:spChg>
        <pc:spChg chg="mod">
          <ac:chgData name="Aušra Kaluzevičienė" userId="c67a0a8a-98ba-4959-8e9d-24f7138c0340" providerId="ADAL" clId="{64CDC656-AD96-4623-A299-AC390EB2E97E}" dt="2021-11-19T03:47:50.691" v="794" actId="14100"/>
          <ac:spMkLst>
            <pc:docMk/>
            <pc:sldMk cId="2724896672" sldId="319"/>
            <ac:spMk id="14" creationId="{5AB07A34-9205-4B97-840F-8F892B49AECC}"/>
          </ac:spMkLst>
        </pc:spChg>
        <pc:spChg chg="mod">
          <ac:chgData name="Aušra Kaluzevičienė" userId="c67a0a8a-98ba-4959-8e9d-24f7138c0340" providerId="ADAL" clId="{64CDC656-AD96-4623-A299-AC390EB2E97E}" dt="2021-11-19T03:48:23.853" v="798" actId="14100"/>
          <ac:spMkLst>
            <pc:docMk/>
            <pc:sldMk cId="2724896672" sldId="319"/>
            <ac:spMk id="16" creationId="{A0C5EDC5-FB2D-4AE3-9FFA-886D1856103B}"/>
          </ac:spMkLst>
        </pc:spChg>
        <pc:spChg chg="mod">
          <ac:chgData name="Aušra Kaluzevičienė" userId="c67a0a8a-98ba-4959-8e9d-24f7138c0340" providerId="ADAL" clId="{64CDC656-AD96-4623-A299-AC390EB2E97E}" dt="2021-11-19T03:46:38.441" v="779" actId="14100"/>
          <ac:spMkLst>
            <pc:docMk/>
            <pc:sldMk cId="2724896672" sldId="319"/>
            <ac:spMk id="17" creationId="{B0CD55E7-B2C3-4E06-9027-AF29D19D9967}"/>
          </ac:spMkLst>
        </pc:spChg>
        <pc:spChg chg="mod">
          <ac:chgData name="Aušra Kaluzevičienė" userId="c67a0a8a-98ba-4959-8e9d-24f7138c0340" providerId="ADAL" clId="{64CDC656-AD96-4623-A299-AC390EB2E97E}" dt="2021-11-19T03:48:26.539" v="799" actId="14100"/>
          <ac:spMkLst>
            <pc:docMk/>
            <pc:sldMk cId="2724896672" sldId="319"/>
            <ac:spMk id="18" creationId="{CE5680D1-61E6-4BB9-AC9F-D2A7A2FE2438}"/>
          </ac:spMkLst>
        </pc:spChg>
        <pc:spChg chg="mod">
          <ac:chgData name="Aušra Kaluzevičienė" userId="c67a0a8a-98ba-4959-8e9d-24f7138c0340" providerId="ADAL" clId="{64CDC656-AD96-4623-A299-AC390EB2E97E}" dt="2021-11-19T03:46:43.066" v="780" actId="14100"/>
          <ac:spMkLst>
            <pc:docMk/>
            <pc:sldMk cId="2724896672" sldId="319"/>
            <ac:spMk id="19" creationId="{EF512B81-256F-4759-98E8-01251926E0FC}"/>
          </ac:spMkLst>
        </pc:spChg>
        <pc:spChg chg="mod">
          <ac:chgData name="Aušra Kaluzevičienė" userId="c67a0a8a-98ba-4959-8e9d-24f7138c0340" providerId="ADAL" clId="{64CDC656-AD96-4623-A299-AC390EB2E97E}" dt="2021-11-19T03:48:30.363" v="800" actId="14100"/>
          <ac:spMkLst>
            <pc:docMk/>
            <pc:sldMk cId="2724896672" sldId="319"/>
            <ac:spMk id="20" creationId="{EB00867A-479B-4B70-9F16-9A4D38F8CD13}"/>
          </ac:spMkLst>
        </pc:spChg>
        <pc:spChg chg="mod">
          <ac:chgData name="Aušra Kaluzevičienė" userId="c67a0a8a-98ba-4959-8e9d-24f7138c0340" providerId="ADAL" clId="{64CDC656-AD96-4623-A299-AC390EB2E97E}" dt="2021-11-19T03:46:46.432" v="781" actId="14100"/>
          <ac:spMkLst>
            <pc:docMk/>
            <pc:sldMk cId="2724896672" sldId="319"/>
            <ac:spMk id="21" creationId="{79426009-1D45-472F-B4C1-A1DA1E9206F4}"/>
          </ac:spMkLst>
        </pc:spChg>
        <pc:spChg chg="mod">
          <ac:chgData name="Aušra Kaluzevičienė" userId="c67a0a8a-98ba-4959-8e9d-24f7138c0340" providerId="ADAL" clId="{64CDC656-AD96-4623-A299-AC390EB2E97E}" dt="2021-11-19T03:47:57.066" v="795" actId="14100"/>
          <ac:spMkLst>
            <pc:docMk/>
            <pc:sldMk cId="2724896672" sldId="319"/>
            <ac:spMk id="22" creationId="{7E471C65-3EC0-4109-BDD3-0BB4BDE33B41}"/>
          </ac:spMkLst>
        </pc:spChg>
        <pc:spChg chg="add del mod">
          <ac:chgData name="Aušra Kaluzevičienė" userId="c67a0a8a-98ba-4959-8e9d-24f7138c0340" providerId="ADAL" clId="{64CDC656-AD96-4623-A299-AC390EB2E97E}" dt="2021-11-19T03:45:01.105" v="760"/>
          <ac:spMkLst>
            <pc:docMk/>
            <pc:sldMk cId="2724896672" sldId="319"/>
            <ac:spMk id="23" creationId="{CC2ABA59-050A-4818-BCF6-4B8C0662DA65}"/>
          </ac:spMkLst>
        </pc:spChg>
        <pc:spChg chg="mod">
          <ac:chgData name="Aušra Kaluzevičienė" userId="c67a0a8a-98ba-4959-8e9d-24f7138c0340" providerId="ADAL" clId="{64CDC656-AD96-4623-A299-AC390EB2E97E}" dt="2021-11-19T03:44:57.858" v="759"/>
          <ac:spMkLst>
            <pc:docMk/>
            <pc:sldMk cId="2724896672" sldId="319"/>
            <ac:spMk id="25" creationId="{46076420-838F-42A1-92BE-B332589A2961}"/>
          </ac:spMkLst>
        </pc:spChg>
        <pc:spChg chg="mod">
          <ac:chgData name="Aušra Kaluzevičienė" userId="c67a0a8a-98ba-4959-8e9d-24f7138c0340" providerId="ADAL" clId="{64CDC656-AD96-4623-A299-AC390EB2E97E}" dt="2021-11-19T03:44:57.858" v="759"/>
          <ac:spMkLst>
            <pc:docMk/>
            <pc:sldMk cId="2724896672" sldId="319"/>
            <ac:spMk id="26" creationId="{029C98A1-2542-4CFA-A274-E672491D5C65}"/>
          </ac:spMkLst>
        </pc:spChg>
        <pc:spChg chg="mod">
          <ac:chgData name="Aušra Kaluzevičienė" userId="c67a0a8a-98ba-4959-8e9d-24f7138c0340" providerId="ADAL" clId="{64CDC656-AD96-4623-A299-AC390EB2E97E}" dt="2021-11-19T03:44:57.858" v="759"/>
          <ac:spMkLst>
            <pc:docMk/>
            <pc:sldMk cId="2724896672" sldId="319"/>
            <ac:spMk id="28" creationId="{48EE217F-227A-4DB1-BD04-F42C3F97BB67}"/>
          </ac:spMkLst>
        </pc:spChg>
        <pc:spChg chg="mod">
          <ac:chgData name="Aušra Kaluzevičienė" userId="c67a0a8a-98ba-4959-8e9d-24f7138c0340" providerId="ADAL" clId="{64CDC656-AD96-4623-A299-AC390EB2E97E}" dt="2021-11-19T03:44:57.858" v="759"/>
          <ac:spMkLst>
            <pc:docMk/>
            <pc:sldMk cId="2724896672" sldId="319"/>
            <ac:spMk id="29" creationId="{EA0F3788-C17A-48D4-A932-50C9C2EC7838}"/>
          </ac:spMkLst>
        </pc:spChg>
        <pc:spChg chg="mod">
          <ac:chgData name="Aušra Kaluzevičienė" userId="c67a0a8a-98ba-4959-8e9d-24f7138c0340" providerId="ADAL" clId="{64CDC656-AD96-4623-A299-AC390EB2E97E}" dt="2021-11-19T03:45:09.682" v="761"/>
          <ac:spMkLst>
            <pc:docMk/>
            <pc:sldMk cId="2724896672" sldId="319"/>
            <ac:spMk id="31" creationId="{C31791BE-C9FF-4C5F-847B-9862516B56F2}"/>
          </ac:spMkLst>
        </pc:spChg>
        <pc:spChg chg="mod">
          <ac:chgData name="Aušra Kaluzevičienė" userId="c67a0a8a-98ba-4959-8e9d-24f7138c0340" providerId="ADAL" clId="{64CDC656-AD96-4623-A299-AC390EB2E97E}" dt="2021-11-19T03:45:09.682" v="761"/>
          <ac:spMkLst>
            <pc:docMk/>
            <pc:sldMk cId="2724896672" sldId="319"/>
            <ac:spMk id="32" creationId="{F70DBBA2-8EB3-4515-8CD0-659C1D4D285C}"/>
          </ac:spMkLst>
        </pc:spChg>
        <pc:spChg chg="add del mod">
          <ac:chgData name="Aušra Kaluzevičienė" userId="c67a0a8a-98ba-4959-8e9d-24f7138c0340" providerId="ADAL" clId="{64CDC656-AD96-4623-A299-AC390EB2E97E}" dt="2021-11-19T03:45:23.892" v="764"/>
          <ac:spMkLst>
            <pc:docMk/>
            <pc:sldMk cId="2724896672" sldId="319"/>
            <ac:spMk id="33" creationId="{E9DA7C5F-96A7-4E6B-8062-AAA0F4661195}"/>
          </ac:spMkLst>
        </pc:spChg>
        <pc:spChg chg="mod">
          <ac:chgData name="Aušra Kaluzevičienė" userId="c67a0a8a-98ba-4959-8e9d-24f7138c0340" providerId="ADAL" clId="{64CDC656-AD96-4623-A299-AC390EB2E97E}" dt="2021-11-19T03:45:47.090" v="770"/>
          <ac:spMkLst>
            <pc:docMk/>
            <pc:sldMk cId="2724896672" sldId="319"/>
            <ac:spMk id="35" creationId="{A5BAC76F-55B2-46DB-87F7-4CB6B489DBCF}"/>
          </ac:spMkLst>
        </pc:spChg>
        <pc:spChg chg="mod">
          <ac:chgData name="Aušra Kaluzevičienė" userId="c67a0a8a-98ba-4959-8e9d-24f7138c0340" providerId="ADAL" clId="{64CDC656-AD96-4623-A299-AC390EB2E97E}" dt="2021-11-19T03:45:47.090" v="770"/>
          <ac:spMkLst>
            <pc:docMk/>
            <pc:sldMk cId="2724896672" sldId="319"/>
            <ac:spMk id="36" creationId="{BBD0FBA1-521D-43EA-9F00-C2C111060759}"/>
          </ac:spMkLst>
        </pc:spChg>
        <pc:grpChg chg="add mod">
          <ac:chgData name="Aušra Kaluzevičienė" userId="c67a0a8a-98ba-4959-8e9d-24f7138c0340" providerId="ADAL" clId="{64CDC656-AD96-4623-A299-AC390EB2E97E}" dt="2021-11-19T03:48:50.697" v="803" actId="1076"/>
          <ac:grpSpMkLst>
            <pc:docMk/>
            <pc:sldMk cId="2724896672" sldId="319"/>
            <ac:grpSpMk id="13" creationId="{16108916-642E-4A44-ABA7-F29835B4A284}"/>
          </ac:grpSpMkLst>
        </pc:grpChg>
        <pc:grpChg chg="mod">
          <ac:chgData name="Aušra Kaluzevičienė" userId="c67a0a8a-98ba-4959-8e9d-24f7138c0340" providerId="ADAL" clId="{64CDC656-AD96-4623-A299-AC390EB2E97E}" dt="2021-11-19T03:44:32.284" v="757"/>
          <ac:grpSpMkLst>
            <pc:docMk/>
            <pc:sldMk cId="2724896672" sldId="319"/>
            <ac:grpSpMk id="15" creationId="{C1749623-0096-4D78-997F-CD80BE84E5E0}"/>
          </ac:grpSpMkLst>
        </pc:grpChg>
        <pc:grpChg chg="add del mod">
          <ac:chgData name="Aušra Kaluzevičienė" userId="c67a0a8a-98ba-4959-8e9d-24f7138c0340" providerId="ADAL" clId="{64CDC656-AD96-4623-A299-AC390EB2E97E}" dt="2021-11-19T03:45:01.105" v="760"/>
          <ac:grpSpMkLst>
            <pc:docMk/>
            <pc:sldMk cId="2724896672" sldId="319"/>
            <ac:grpSpMk id="24" creationId="{D614F909-B2A6-4DA6-9240-E931486D5814}"/>
          </ac:grpSpMkLst>
        </pc:grpChg>
        <pc:grpChg chg="add del mod">
          <ac:chgData name="Aušra Kaluzevičienė" userId="c67a0a8a-98ba-4959-8e9d-24f7138c0340" providerId="ADAL" clId="{64CDC656-AD96-4623-A299-AC390EB2E97E}" dt="2021-11-19T03:45:01.105" v="760"/>
          <ac:grpSpMkLst>
            <pc:docMk/>
            <pc:sldMk cId="2724896672" sldId="319"/>
            <ac:grpSpMk id="27" creationId="{B80CA594-B846-419E-8050-F72E72BF0161}"/>
          </ac:grpSpMkLst>
        </pc:grpChg>
        <pc:grpChg chg="add mod">
          <ac:chgData name="Aušra Kaluzevičienė" userId="c67a0a8a-98ba-4959-8e9d-24f7138c0340" providerId="ADAL" clId="{64CDC656-AD96-4623-A299-AC390EB2E97E}" dt="2021-11-19T03:48:36.154" v="801" actId="1076"/>
          <ac:grpSpMkLst>
            <pc:docMk/>
            <pc:sldMk cId="2724896672" sldId="319"/>
            <ac:grpSpMk id="30" creationId="{EC00D462-9987-4BE7-8103-55D1CF9DC570}"/>
          </ac:grpSpMkLst>
        </pc:grpChg>
        <pc:grpChg chg="add mod">
          <ac:chgData name="Aušra Kaluzevičienė" userId="c67a0a8a-98ba-4959-8e9d-24f7138c0340" providerId="ADAL" clId="{64CDC656-AD96-4623-A299-AC390EB2E97E}" dt="2021-11-19T03:48:40.404" v="802" actId="1076"/>
          <ac:grpSpMkLst>
            <pc:docMk/>
            <pc:sldMk cId="2724896672" sldId="319"/>
            <ac:grpSpMk id="34" creationId="{AC88EB05-3955-4778-B542-1D62F56DEB94}"/>
          </ac:grpSpMkLst>
        </pc:grpChg>
      </pc:sldChg>
      <pc:sldChg chg="del">
        <pc:chgData name="Aušra Kaluzevičienė" userId="c67a0a8a-98ba-4959-8e9d-24f7138c0340" providerId="ADAL" clId="{64CDC656-AD96-4623-A299-AC390EB2E97E}" dt="2021-11-19T04:11:45.932" v="904" actId="47"/>
        <pc:sldMkLst>
          <pc:docMk/>
          <pc:sldMk cId="212402879" sldId="320"/>
        </pc:sldMkLst>
      </pc:sldChg>
      <pc:sldChg chg="del">
        <pc:chgData name="Aušra Kaluzevičienė" userId="c67a0a8a-98ba-4959-8e9d-24f7138c0340" providerId="ADAL" clId="{64CDC656-AD96-4623-A299-AC390EB2E97E}" dt="2021-11-19T04:11:45.932" v="904" actId="47"/>
        <pc:sldMkLst>
          <pc:docMk/>
          <pc:sldMk cId="3761709489" sldId="321"/>
        </pc:sldMkLst>
      </pc:sldChg>
      <pc:sldChg chg="del">
        <pc:chgData name="Aušra Kaluzevičienė" userId="c67a0a8a-98ba-4959-8e9d-24f7138c0340" providerId="ADAL" clId="{64CDC656-AD96-4623-A299-AC390EB2E97E}" dt="2021-11-19T04:11:45.932" v="904" actId="47"/>
        <pc:sldMkLst>
          <pc:docMk/>
          <pc:sldMk cId="1045962949" sldId="322"/>
        </pc:sldMkLst>
      </pc:sldChg>
      <pc:sldChg chg="del">
        <pc:chgData name="Aušra Kaluzevičienė" userId="c67a0a8a-98ba-4959-8e9d-24f7138c0340" providerId="ADAL" clId="{64CDC656-AD96-4623-A299-AC390EB2E97E}" dt="2021-11-19T04:11:45.932" v="904" actId="47"/>
        <pc:sldMkLst>
          <pc:docMk/>
          <pc:sldMk cId="2125864344" sldId="323"/>
        </pc:sldMkLst>
      </pc:sldChg>
      <pc:sldChg chg="del">
        <pc:chgData name="Aušra Kaluzevičienė" userId="c67a0a8a-98ba-4959-8e9d-24f7138c0340" providerId="ADAL" clId="{64CDC656-AD96-4623-A299-AC390EB2E97E}" dt="2021-11-19T04:11:45.932" v="904" actId="47"/>
        <pc:sldMkLst>
          <pc:docMk/>
          <pc:sldMk cId="2422786966" sldId="324"/>
        </pc:sldMkLst>
      </pc:sldChg>
      <pc:sldChg chg="modSp mod">
        <pc:chgData name="Aušra Kaluzevičienė" userId="c67a0a8a-98ba-4959-8e9d-24f7138c0340" providerId="ADAL" clId="{64CDC656-AD96-4623-A299-AC390EB2E97E}" dt="2021-11-19T13:04:54.038" v="2895" actId="2711"/>
        <pc:sldMkLst>
          <pc:docMk/>
          <pc:sldMk cId="781263818" sldId="325"/>
        </pc:sldMkLst>
        <pc:spChg chg="mod">
          <ac:chgData name="Aušra Kaluzevičienė" userId="c67a0a8a-98ba-4959-8e9d-24f7138c0340" providerId="ADAL" clId="{64CDC656-AD96-4623-A299-AC390EB2E97E}" dt="2021-11-19T13:04:54.038" v="2895" actId="2711"/>
          <ac:spMkLst>
            <pc:docMk/>
            <pc:sldMk cId="781263818" sldId="325"/>
            <ac:spMk id="5" creationId="{FA7831EA-3352-E84C-B083-615159BFCC47}"/>
          </ac:spMkLst>
        </pc:spChg>
      </pc:sldChg>
      <pc:sldChg chg="modSp mod">
        <pc:chgData name="Aušra Kaluzevičienė" userId="c67a0a8a-98ba-4959-8e9d-24f7138c0340" providerId="ADAL" clId="{64CDC656-AD96-4623-A299-AC390EB2E97E}" dt="2021-11-19T14:11:42.461" v="3471" actId="27918"/>
        <pc:sldMkLst>
          <pc:docMk/>
          <pc:sldMk cId="2660713243" sldId="335"/>
        </pc:sldMkLst>
        <pc:spChg chg="mod">
          <ac:chgData name="Aušra Kaluzevičienė" userId="c67a0a8a-98ba-4959-8e9d-24f7138c0340" providerId="ADAL" clId="{64CDC656-AD96-4623-A299-AC390EB2E97E}" dt="2021-11-19T05:05:02.802" v="1384" actId="20577"/>
          <ac:spMkLst>
            <pc:docMk/>
            <pc:sldMk cId="2660713243" sldId="335"/>
            <ac:spMk id="2" creationId="{BA7D2A8C-875D-4CE5-AB28-C45AD73344F9}"/>
          </ac:spMkLst>
        </pc:spChg>
        <pc:spChg chg="mod">
          <ac:chgData name="Aušra Kaluzevičienė" userId="c67a0a8a-98ba-4959-8e9d-24f7138c0340" providerId="ADAL" clId="{64CDC656-AD96-4623-A299-AC390EB2E97E}" dt="2021-11-19T04:55:59.359" v="1233" actId="207"/>
          <ac:spMkLst>
            <pc:docMk/>
            <pc:sldMk cId="2660713243" sldId="335"/>
            <ac:spMk id="5" creationId="{FA7831EA-3352-E84C-B083-615159BFCC47}"/>
          </ac:spMkLst>
        </pc:spChg>
        <pc:graphicFrameChg chg="modGraphic">
          <ac:chgData name="Aušra Kaluzevičienė" userId="c67a0a8a-98ba-4959-8e9d-24f7138c0340" providerId="ADAL" clId="{64CDC656-AD96-4623-A299-AC390EB2E97E}" dt="2021-11-19T13:59:27.336" v="3413" actId="14734"/>
          <ac:graphicFrameMkLst>
            <pc:docMk/>
            <pc:sldMk cId="2660713243" sldId="335"/>
            <ac:graphicFrameMk id="7" creationId="{45A7981C-E405-4F14-95BC-158350EC664B}"/>
          </ac:graphicFrameMkLst>
        </pc:graphicFrameChg>
        <pc:graphicFrameChg chg="mod">
          <ac:chgData name="Aušra Kaluzevičienė" userId="c67a0a8a-98ba-4959-8e9d-24f7138c0340" providerId="ADAL" clId="{64CDC656-AD96-4623-A299-AC390EB2E97E}" dt="2021-11-19T04:57:24.814" v="1285" actId="20577"/>
          <ac:graphicFrameMkLst>
            <pc:docMk/>
            <pc:sldMk cId="2660713243" sldId="335"/>
            <ac:graphicFrameMk id="8" creationId="{03186FE2-D0F9-4A81-872D-8DBB094C676B}"/>
          </ac:graphicFrameMkLst>
        </pc:graphicFrameChg>
      </pc:sldChg>
      <pc:sldChg chg="addSp delSp modSp mod">
        <pc:chgData name="Aušra Kaluzevičienė" userId="c67a0a8a-98ba-4959-8e9d-24f7138c0340" providerId="ADAL" clId="{64CDC656-AD96-4623-A299-AC390EB2E97E}" dt="2021-11-19T14:10:31.223" v="3463" actId="27918"/>
        <pc:sldMkLst>
          <pc:docMk/>
          <pc:sldMk cId="3488115088" sldId="336"/>
        </pc:sldMkLst>
        <pc:spChg chg="del">
          <ac:chgData name="Aušra Kaluzevičienė" userId="c67a0a8a-98ba-4959-8e9d-24f7138c0340" providerId="ADAL" clId="{64CDC656-AD96-4623-A299-AC390EB2E97E}" dt="2021-11-19T03:33:56.215" v="560" actId="478"/>
          <ac:spMkLst>
            <pc:docMk/>
            <pc:sldMk cId="3488115088" sldId="336"/>
            <ac:spMk id="2" creationId="{06D5DFC5-DD06-4F2F-BCCF-D2828FF9D195}"/>
          </ac:spMkLst>
        </pc:spChg>
        <pc:spChg chg="mod">
          <ac:chgData name="Aušra Kaluzevičienė" userId="c67a0a8a-98ba-4959-8e9d-24f7138c0340" providerId="ADAL" clId="{64CDC656-AD96-4623-A299-AC390EB2E97E}" dt="2021-11-19T14:04:08.881" v="3429" actId="1076"/>
          <ac:spMkLst>
            <pc:docMk/>
            <pc:sldMk cId="3488115088" sldId="336"/>
            <ac:spMk id="4" creationId="{D4B9D2E4-560D-4041-BDCE-11832469B9AE}"/>
          </ac:spMkLst>
        </pc:spChg>
        <pc:spChg chg="mod">
          <ac:chgData name="Aušra Kaluzevičienė" userId="c67a0a8a-98ba-4959-8e9d-24f7138c0340" providerId="ADAL" clId="{64CDC656-AD96-4623-A299-AC390EB2E97E}" dt="2021-11-19T13:03:12.048" v="2880" actId="1076"/>
          <ac:spMkLst>
            <pc:docMk/>
            <pc:sldMk cId="3488115088" sldId="336"/>
            <ac:spMk id="5" creationId="{D687D755-CD9F-E64D-89FF-7DE874E0B7B3}"/>
          </ac:spMkLst>
        </pc:spChg>
        <pc:spChg chg="add mod">
          <ac:chgData name="Aušra Kaluzevičienė" userId="c67a0a8a-98ba-4959-8e9d-24f7138c0340" providerId="ADAL" clId="{64CDC656-AD96-4623-A299-AC390EB2E97E}" dt="2021-11-19T14:04:11.867" v="3430" actId="1076"/>
          <ac:spMkLst>
            <pc:docMk/>
            <pc:sldMk cId="3488115088" sldId="336"/>
            <ac:spMk id="11" creationId="{7C1F8D85-D6F0-4FAB-81BD-52EAC984A584}"/>
          </ac:spMkLst>
        </pc:spChg>
        <pc:spChg chg="add del mod">
          <ac:chgData name="Aušra Kaluzevičienė" userId="c67a0a8a-98ba-4959-8e9d-24f7138c0340" providerId="ADAL" clId="{64CDC656-AD96-4623-A299-AC390EB2E97E}" dt="2021-11-19T13:55:20.098" v="3366" actId="478"/>
          <ac:spMkLst>
            <pc:docMk/>
            <pc:sldMk cId="3488115088" sldId="336"/>
            <ac:spMk id="12" creationId="{D796F415-EC17-4B6C-814E-56E816DF8E5D}"/>
          </ac:spMkLst>
        </pc:spChg>
        <pc:graphicFrameChg chg="add mod">
          <ac:chgData name="Aušra Kaluzevičienė" userId="c67a0a8a-98ba-4959-8e9d-24f7138c0340" providerId="ADAL" clId="{64CDC656-AD96-4623-A299-AC390EB2E97E}" dt="2021-11-19T14:04:04.706" v="3427" actId="1076"/>
          <ac:graphicFrameMkLst>
            <pc:docMk/>
            <pc:sldMk cId="3488115088" sldId="336"/>
            <ac:graphicFrameMk id="9" creationId="{5F70A092-A0A6-4919-B127-9AE68CAB0A7C}"/>
          </ac:graphicFrameMkLst>
        </pc:graphicFrameChg>
        <pc:graphicFrameChg chg="add del mod">
          <ac:chgData name="Aušra Kaluzevičienė" userId="c67a0a8a-98ba-4959-8e9d-24f7138c0340" providerId="ADAL" clId="{64CDC656-AD96-4623-A299-AC390EB2E97E}" dt="2021-11-19T13:55:14.901" v="3365" actId="478"/>
          <ac:graphicFrameMkLst>
            <pc:docMk/>
            <pc:sldMk cId="3488115088" sldId="336"/>
            <ac:graphicFrameMk id="10" creationId="{1E83B8D1-3651-4E1B-8603-2DCD1900292F}"/>
          </ac:graphicFrameMkLst>
        </pc:graphicFrameChg>
        <pc:graphicFrameChg chg="del">
          <ac:chgData name="Aušra Kaluzevičienė" userId="c67a0a8a-98ba-4959-8e9d-24f7138c0340" providerId="ADAL" clId="{64CDC656-AD96-4623-A299-AC390EB2E97E}" dt="2021-11-19T03:33:52.380" v="559" actId="478"/>
          <ac:graphicFrameMkLst>
            <pc:docMk/>
            <pc:sldMk cId="3488115088" sldId="336"/>
            <ac:graphicFrameMk id="34" creationId="{04AAC953-2139-48FE-AA4A-FF921AFED7AC}"/>
          </ac:graphicFrameMkLst>
        </pc:graphicFrameChg>
      </pc:sldChg>
      <pc:sldChg chg="addSp delSp modSp mod">
        <pc:chgData name="Aušra Kaluzevičienė" userId="c67a0a8a-98ba-4959-8e9d-24f7138c0340" providerId="ADAL" clId="{64CDC656-AD96-4623-A299-AC390EB2E97E}" dt="2021-11-19T14:00:37.156" v="3414"/>
        <pc:sldMkLst>
          <pc:docMk/>
          <pc:sldMk cId="2490457535" sldId="337"/>
        </pc:sldMkLst>
        <pc:spChg chg="mod">
          <ac:chgData name="Aušra Kaluzevičienė" userId="c67a0a8a-98ba-4959-8e9d-24f7138c0340" providerId="ADAL" clId="{64CDC656-AD96-4623-A299-AC390EB2E97E}" dt="2021-11-19T13:03:30.105" v="2883" actId="1076"/>
          <ac:spMkLst>
            <pc:docMk/>
            <pc:sldMk cId="2490457535" sldId="337"/>
            <ac:spMk id="5" creationId="{D687D755-CD9F-E64D-89FF-7DE874E0B7B3}"/>
          </ac:spMkLst>
        </pc:spChg>
        <pc:spChg chg="mod">
          <ac:chgData name="Aušra Kaluzevičienė" userId="c67a0a8a-98ba-4959-8e9d-24f7138c0340" providerId="ADAL" clId="{64CDC656-AD96-4623-A299-AC390EB2E97E}" dt="2021-11-19T13:03:24.672" v="2882" actId="14100"/>
          <ac:spMkLst>
            <pc:docMk/>
            <pc:sldMk cId="2490457535" sldId="337"/>
            <ac:spMk id="6" creationId="{3C2E14F4-05C9-B549-A5E8-E2A6A1F63251}"/>
          </ac:spMkLst>
        </pc:spChg>
        <pc:spChg chg="del">
          <ac:chgData name="Aušra Kaluzevičienė" userId="c67a0a8a-98ba-4959-8e9d-24f7138c0340" providerId="ADAL" clId="{64CDC656-AD96-4623-A299-AC390EB2E97E}" dt="2021-11-19T03:39:56.968" v="666" actId="478"/>
          <ac:spMkLst>
            <pc:docMk/>
            <pc:sldMk cId="2490457535" sldId="337"/>
            <ac:spMk id="11" creationId="{7C1F8D85-D6F0-4FAB-81BD-52EAC984A584}"/>
          </ac:spMkLst>
        </pc:spChg>
        <pc:spChg chg="del">
          <ac:chgData name="Aušra Kaluzevičienė" userId="c67a0a8a-98ba-4959-8e9d-24f7138c0340" providerId="ADAL" clId="{64CDC656-AD96-4623-A299-AC390EB2E97E}" dt="2021-11-19T03:39:58.590" v="667" actId="478"/>
          <ac:spMkLst>
            <pc:docMk/>
            <pc:sldMk cId="2490457535" sldId="337"/>
            <ac:spMk id="12" creationId="{D796F415-EC17-4B6C-814E-56E816DF8E5D}"/>
          </ac:spMkLst>
        </pc:spChg>
        <pc:spChg chg="add mod">
          <ac:chgData name="Aušra Kaluzevičienė" userId="c67a0a8a-98ba-4959-8e9d-24f7138c0340" providerId="ADAL" clId="{64CDC656-AD96-4623-A299-AC390EB2E97E}" dt="2021-11-19T12:05:11.399" v="2122" actId="20577"/>
          <ac:spMkLst>
            <pc:docMk/>
            <pc:sldMk cId="2490457535" sldId="337"/>
            <ac:spMk id="14" creationId="{3FB054D4-5A05-46D1-AB86-9032D124B127}"/>
          </ac:spMkLst>
        </pc:spChg>
        <pc:graphicFrameChg chg="del">
          <ac:chgData name="Aušra Kaluzevičienė" userId="c67a0a8a-98ba-4959-8e9d-24f7138c0340" providerId="ADAL" clId="{64CDC656-AD96-4623-A299-AC390EB2E97E}" dt="2021-11-19T03:39:53.115" v="664" actId="478"/>
          <ac:graphicFrameMkLst>
            <pc:docMk/>
            <pc:sldMk cId="2490457535" sldId="337"/>
            <ac:graphicFrameMk id="9" creationId="{5F70A092-A0A6-4919-B127-9AE68CAB0A7C}"/>
          </ac:graphicFrameMkLst>
        </pc:graphicFrameChg>
        <pc:graphicFrameChg chg="del">
          <ac:chgData name="Aušra Kaluzevičienė" userId="c67a0a8a-98ba-4959-8e9d-24f7138c0340" providerId="ADAL" clId="{64CDC656-AD96-4623-A299-AC390EB2E97E}" dt="2021-11-19T03:39:54.728" v="665" actId="478"/>
          <ac:graphicFrameMkLst>
            <pc:docMk/>
            <pc:sldMk cId="2490457535" sldId="337"/>
            <ac:graphicFrameMk id="10" creationId="{1E83B8D1-3651-4E1B-8603-2DCD1900292F}"/>
          </ac:graphicFrameMkLst>
        </pc:graphicFrameChg>
        <pc:graphicFrameChg chg="add mod">
          <ac:chgData name="Aušra Kaluzevičienė" userId="c67a0a8a-98ba-4959-8e9d-24f7138c0340" providerId="ADAL" clId="{64CDC656-AD96-4623-A299-AC390EB2E97E}" dt="2021-11-19T14:00:37.156" v="3414"/>
          <ac:graphicFrameMkLst>
            <pc:docMk/>
            <pc:sldMk cId="2490457535" sldId="337"/>
            <ac:graphicFrameMk id="13" creationId="{8FFBA2EF-0982-4CDB-81E7-5B58BE8A3156}"/>
          </ac:graphicFrameMkLst>
        </pc:graphicFrameChg>
        <pc:graphicFrameChg chg="add mod">
          <ac:chgData name="Aušra Kaluzevičienė" userId="c67a0a8a-98ba-4959-8e9d-24f7138c0340" providerId="ADAL" clId="{64CDC656-AD96-4623-A299-AC390EB2E97E}" dt="2021-11-19T13:42:31.455" v="3151" actId="20577"/>
          <ac:graphicFrameMkLst>
            <pc:docMk/>
            <pc:sldMk cId="2490457535" sldId="337"/>
            <ac:graphicFrameMk id="15" creationId="{DFA42C01-32ED-4302-868E-17017FF8AF95}"/>
          </ac:graphicFrameMkLst>
        </pc:graphicFrameChg>
      </pc:sldChg>
      <pc:sldChg chg="addSp delSp modSp mod">
        <pc:chgData name="Aušra Kaluzevičienė" userId="c67a0a8a-98ba-4959-8e9d-24f7138c0340" providerId="ADAL" clId="{64CDC656-AD96-4623-A299-AC390EB2E97E}" dt="2021-11-19T14:11:18.851" v="3467" actId="27918"/>
        <pc:sldMkLst>
          <pc:docMk/>
          <pc:sldMk cId="198846776" sldId="338"/>
        </pc:sldMkLst>
        <pc:spChg chg="add mod">
          <ac:chgData name="Aušra Kaluzevičienė" userId="c67a0a8a-98ba-4959-8e9d-24f7138c0340" providerId="ADAL" clId="{64CDC656-AD96-4623-A299-AC390EB2E97E}" dt="2021-11-19T13:05:33.310" v="2900" actId="207"/>
          <ac:spMkLst>
            <pc:docMk/>
            <pc:sldMk cId="198846776" sldId="338"/>
            <ac:spMk id="2" creationId="{DDA7B200-89F1-4C0B-A97A-9B6EDC0B468B}"/>
          </ac:spMkLst>
        </pc:spChg>
        <pc:spChg chg="mod">
          <ac:chgData name="Aušra Kaluzevičienė" userId="c67a0a8a-98ba-4959-8e9d-24f7138c0340" providerId="ADAL" clId="{64CDC656-AD96-4623-A299-AC390EB2E97E}" dt="2021-11-19T13:05:15.746" v="2897" actId="207"/>
          <ac:spMkLst>
            <pc:docMk/>
            <pc:sldMk cId="198846776" sldId="338"/>
            <ac:spMk id="5" creationId="{D687D755-CD9F-E64D-89FF-7DE874E0B7B3}"/>
          </ac:spMkLst>
        </pc:spChg>
        <pc:spChg chg="mod">
          <ac:chgData name="Aušra Kaluzevičienė" userId="c67a0a8a-98ba-4959-8e9d-24f7138c0340" providerId="ADAL" clId="{64CDC656-AD96-4623-A299-AC390EB2E97E}" dt="2021-11-19T12:34:24.524" v="2482" actId="14100"/>
          <ac:spMkLst>
            <pc:docMk/>
            <pc:sldMk cId="198846776" sldId="338"/>
            <ac:spMk id="6" creationId="{3C2E14F4-05C9-B549-A5E8-E2A6A1F63251}"/>
          </ac:spMkLst>
        </pc:spChg>
        <pc:spChg chg="mod">
          <ac:chgData name="Aušra Kaluzevičienė" userId="c67a0a8a-98ba-4959-8e9d-24f7138c0340" providerId="ADAL" clId="{64CDC656-AD96-4623-A299-AC390EB2E97E}" dt="2021-11-19T12:39:53.272" v="2513" actId="20577"/>
          <ac:spMkLst>
            <pc:docMk/>
            <pc:sldMk cId="198846776" sldId="338"/>
            <ac:spMk id="11" creationId="{0EB95C54-E7A8-4365-9FC9-A02967F16D64}"/>
          </ac:spMkLst>
        </pc:spChg>
        <pc:spChg chg="mod">
          <ac:chgData name="Aušra Kaluzevičienė" userId="c67a0a8a-98ba-4959-8e9d-24f7138c0340" providerId="ADAL" clId="{64CDC656-AD96-4623-A299-AC390EB2E97E}" dt="2021-11-19T12:40:43.246" v="2520" actId="20577"/>
          <ac:spMkLst>
            <pc:docMk/>
            <pc:sldMk cId="198846776" sldId="338"/>
            <ac:spMk id="12" creationId="{0F95728A-AF62-4E51-BC24-42E590FE68B0}"/>
          </ac:spMkLst>
        </pc:spChg>
        <pc:spChg chg="del">
          <ac:chgData name="Aušra Kaluzevičienė" userId="c67a0a8a-98ba-4959-8e9d-24f7138c0340" providerId="ADAL" clId="{64CDC656-AD96-4623-A299-AC390EB2E97E}" dt="2021-11-19T04:07:10.009" v="852" actId="478"/>
          <ac:spMkLst>
            <pc:docMk/>
            <pc:sldMk cId="198846776" sldId="338"/>
            <ac:spMk id="14" creationId="{3FB054D4-5A05-46D1-AB86-9032D124B127}"/>
          </ac:spMkLst>
        </pc:spChg>
        <pc:spChg chg="mod">
          <ac:chgData name="Aušra Kaluzevičienė" userId="c67a0a8a-98ba-4959-8e9d-24f7138c0340" providerId="ADAL" clId="{64CDC656-AD96-4623-A299-AC390EB2E97E}" dt="2021-11-19T12:43:08.834" v="2543" actId="1076"/>
          <ac:spMkLst>
            <pc:docMk/>
            <pc:sldMk cId="198846776" sldId="338"/>
            <ac:spMk id="16" creationId="{B5A6E563-6B5A-492E-90D6-FC6DDB31884B}"/>
          </ac:spMkLst>
        </pc:spChg>
        <pc:grpChg chg="add mod">
          <ac:chgData name="Aušra Kaluzevičienė" userId="c67a0a8a-98ba-4959-8e9d-24f7138c0340" providerId="ADAL" clId="{64CDC656-AD96-4623-A299-AC390EB2E97E}" dt="2021-11-19T12:34:28.290" v="2483" actId="1076"/>
          <ac:grpSpMkLst>
            <pc:docMk/>
            <pc:sldMk cId="198846776" sldId="338"/>
            <ac:grpSpMk id="9" creationId="{84BA799D-FF8A-4179-A46A-9278B6FF1696}"/>
          </ac:grpSpMkLst>
        </pc:grpChg>
        <pc:graphicFrameChg chg="add mod modGraphic">
          <ac:chgData name="Aušra Kaluzevičienė" userId="c67a0a8a-98ba-4959-8e9d-24f7138c0340" providerId="ADAL" clId="{64CDC656-AD96-4623-A299-AC390EB2E97E}" dt="2021-11-19T13:05:29.146" v="2899" actId="207"/>
          <ac:graphicFrameMkLst>
            <pc:docMk/>
            <pc:sldMk cId="198846776" sldId="338"/>
            <ac:graphicFrameMk id="3" creationId="{6465334C-249B-4676-AA10-3C42ABA27DDE}"/>
          </ac:graphicFrameMkLst>
        </pc:graphicFrameChg>
        <pc:graphicFrameChg chg="mod">
          <ac:chgData name="Aušra Kaluzevičienė" userId="c67a0a8a-98ba-4959-8e9d-24f7138c0340" providerId="ADAL" clId="{64CDC656-AD96-4623-A299-AC390EB2E97E}" dt="2021-11-19T13:40:06.459" v="2950" actId="20577"/>
          <ac:graphicFrameMkLst>
            <pc:docMk/>
            <pc:sldMk cId="198846776" sldId="338"/>
            <ac:graphicFrameMk id="10" creationId="{90CCB7E9-9666-46D1-82AE-3AD83D1EEF9F}"/>
          </ac:graphicFrameMkLst>
        </pc:graphicFrameChg>
        <pc:graphicFrameChg chg="del">
          <ac:chgData name="Aušra Kaluzevičienė" userId="c67a0a8a-98ba-4959-8e9d-24f7138c0340" providerId="ADAL" clId="{64CDC656-AD96-4623-A299-AC390EB2E97E}" dt="2021-11-19T04:07:07.541" v="851" actId="478"/>
          <ac:graphicFrameMkLst>
            <pc:docMk/>
            <pc:sldMk cId="198846776" sldId="338"/>
            <ac:graphicFrameMk id="13" creationId="{8FFBA2EF-0982-4CDB-81E7-5B58BE8A3156}"/>
          </ac:graphicFrameMkLst>
        </pc:graphicFrameChg>
        <pc:graphicFrameChg chg="del">
          <ac:chgData name="Aušra Kaluzevičienė" userId="c67a0a8a-98ba-4959-8e9d-24f7138c0340" providerId="ADAL" clId="{64CDC656-AD96-4623-A299-AC390EB2E97E}" dt="2021-11-19T04:07:13.619" v="853" actId="478"/>
          <ac:graphicFrameMkLst>
            <pc:docMk/>
            <pc:sldMk cId="198846776" sldId="338"/>
            <ac:graphicFrameMk id="15" creationId="{DFA42C01-32ED-4302-868E-17017FF8AF95}"/>
          </ac:graphicFrameMkLst>
        </pc:graphicFrameChg>
      </pc:sldChg>
      <pc:sldChg chg="addSp delSp modSp mod ord">
        <pc:chgData name="Aušra Kaluzevičienė" userId="c67a0a8a-98ba-4959-8e9d-24f7138c0340" providerId="ADAL" clId="{64CDC656-AD96-4623-A299-AC390EB2E97E}" dt="2021-11-19T14:10:53.516" v="3465" actId="27918"/>
        <pc:sldMkLst>
          <pc:docMk/>
          <pc:sldMk cId="1662346270" sldId="339"/>
        </pc:sldMkLst>
        <pc:spChg chg="add mod">
          <ac:chgData name="Aušra Kaluzevičienė" userId="c67a0a8a-98ba-4959-8e9d-24f7138c0340" providerId="ADAL" clId="{64CDC656-AD96-4623-A299-AC390EB2E97E}" dt="2021-11-19T12:33:03.791" v="2480" actId="1076"/>
          <ac:spMkLst>
            <pc:docMk/>
            <pc:sldMk cId="1662346270" sldId="339"/>
            <ac:spMk id="2" creationId="{69B58E6F-910E-485A-A5B1-105AC8B91ED2}"/>
          </ac:spMkLst>
        </pc:spChg>
        <pc:spChg chg="mod">
          <ac:chgData name="Aušra Kaluzevičienė" userId="c67a0a8a-98ba-4959-8e9d-24f7138c0340" providerId="ADAL" clId="{64CDC656-AD96-4623-A299-AC390EB2E97E}" dt="2021-11-19T13:03:58.906" v="2887" actId="1076"/>
          <ac:spMkLst>
            <pc:docMk/>
            <pc:sldMk cId="1662346270" sldId="339"/>
            <ac:spMk id="5" creationId="{D687D755-CD9F-E64D-89FF-7DE874E0B7B3}"/>
          </ac:spMkLst>
        </pc:spChg>
        <pc:spChg chg="mod">
          <ac:chgData name="Aušra Kaluzevičienė" userId="c67a0a8a-98ba-4959-8e9d-24f7138c0340" providerId="ADAL" clId="{64CDC656-AD96-4623-A299-AC390EB2E97E}" dt="2021-11-19T12:05:51.888" v="2124" actId="14100"/>
          <ac:spMkLst>
            <pc:docMk/>
            <pc:sldMk cId="1662346270" sldId="339"/>
            <ac:spMk id="6" creationId="{3C2E14F4-05C9-B549-A5E8-E2A6A1F63251}"/>
          </ac:spMkLst>
        </pc:spChg>
        <pc:grpChg chg="del">
          <ac:chgData name="Aušra Kaluzevičienė" userId="c67a0a8a-98ba-4959-8e9d-24f7138c0340" providerId="ADAL" clId="{64CDC656-AD96-4623-A299-AC390EB2E97E}" dt="2021-11-19T04:08:18.594" v="856" actId="478"/>
          <ac:grpSpMkLst>
            <pc:docMk/>
            <pc:sldMk cId="1662346270" sldId="339"/>
            <ac:grpSpMk id="9" creationId="{84BA799D-FF8A-4179-A46A-9278B6FF1696}"/>
          </ac:grpSpMkLst>
        </pc:grpChg>
        <pc:graphicFrameChg chg="add mod">
          <ac:chgData name="Aušra Kaluzevičienė" userId="c67a0a8a-98ba-4959-8e9d-24f7138c0340" providerId="ADAL" clId="{64CDC656-AD96-4623-A299-AC390EB2E97E}" dt="2021-11-19T14:00:46.580" v="3415" actId="1076"/>
          <ac:graphicFrameMkLst>
            <pc:docMk/>
            <pc:sldMk cId="1662346270" sldId="339"/>
            <ac:graphicFrameMk id="13" creationId="{13C28B74-89E8-4127-9043-D7C8ABEEB02B}"/>
          </ac:graphicFrameMkLst>
        </pc:graphicFrameChg>
        <pc:graphicFrameChg chg="add mod">
          <ac:chgData name="Aušra Kaluzevičienė" userId="c67a0a8a-98ba-4959-8e9d-24f7138c0340" providerId="ADAL" clId="{64CDC656-AD96-4623-A299-AC390EB2E97E}" dt="2021-11-19T12:32:06.440" v="2400" actId="1076"/>
          <ac:graphicFrameMkLst>
            <pc:docMk/>
            <pc:sldMk cId="1662346270" sldId="339"/>
            <ac:graphicFrameMk id="14" creationId="{3950828F-FC6C-476A-A603-90BE9C8709A3}"/>
          </ac:graphicFrameMkLst>
        </pc:graphicFrameChg>
      </pc:sldChg>
      <pc:sldChg chg="addSp delSp modSp mod">
        <pc:chgData name="Aušra Kaluzevičienė" userId="c67a0a8a-98ba-4959-8e9d-24f7138c0340" providerId="ADAL" clId="{64CDC656-AD96-4623-A299-AC390EB2E97E}" dt="2021-11-19T06:47:53.378" v="1874" actId="1076"/>
        <pc:sldMkLst>
          <pc:docMk/>
          <pc:sldMk cId="747795194" sldId="340"/>
        </pc:sldMkLst>
        <pc:spChg chg="mod">
          <ac:chgData name="Aušra Kaluzevičienė" userId="c67a0a8a-98ba-4959-8e9d-24f7138c0340" providerId="ADAL" clId="{64CDC656-AD96-4623-A299-AC390EB2E97E}" dt="2021-11-19T05:53:08.716" v="1711" actId="1076"/>
          <ac:spMkLst>
            <pc:docMk/>
            <pc:sldMk cId="747795194" sldId="340"/>
            <ac:spMk id="11" creationId="{B5B6455F-C9AC-4A48-A138-872E40001ADD}"/>
          </ac:spMkLst>
        </pc:spChg>
        <pc:spChg chg="add mod">
          <ac:chgData name="Aušra Kaluzevičienė" userId="c67a0a8a-98ba-4959-8e9d-24f7138c0340" providerId="ADAL" clId="{64CDC656-AD96-4623-A299-AC390EB2E97E}" dt="2021-11-19T06:20:34.747" v="1846" actId="20577"/>
          <ac:spMkLst>
            <pc:docMk/>
            <pc:sldMk cId="747795194" sldId="340"/>
            <ac:spMk id="23" creationId="{5AF39536-DFA0-4ADE-BB32-605E263B5E08}"/>
          </ac:spMkLst>
        </pc:spChg>
        <pc:spChg chg="add mod">
          <ac:chgData name="Aušra Kaluzevičienė" userId="c67a0a8a-98ba-4959-8e9d-24f7138c0340" providerId="ADAL" clId="{64CDC656-AD96-4623-A299-AC390EB2E97E}" dt="2021-11-19T06:47:07.039" v="1863" actId="1076"/>
          <ac:spMkLst>
            <pc:docMk/>
            <pc:sldMk cId="747795194" sldId="340"/>
            <ac:spMk id="24" creationId="{CCCEFDF0-7D32-46A0-8142-4F48F3473BF7}"/>
          </ac:spMkLst>
        </pc:spChg>
        <pc:spChg chg="add mod">
          <ac:chgData name="Aušra Kaluzevičienė" userId="c67a0a8a-98ba-4959-8e9d-24f7138c0340" providerId="ADAL" clId="{64CDC656-AD96-4623-A299-AC390EB2E97E}" dt="2021-11-19T05:55:45.957" v="1783" actId="2711"/>
          <ac:spMkLst>
            <pc:docMk/>
            <pc:sldMk cId="747795194" sldId="340"/>
            <ac:spMk id="26" creationId="{1D8DF319-1AA5-4258-A582-CD52266EC9CC}"/>
          </ac:spMkLst>
        </pc:spChg>
        <pc:grpChg chg="del">
          <ac:chgData name="Aušra Kaluzevičienė" userId="c67a0a8a-98ba-4959-8e9d-24f7138c0340" providerId="ADAL" clId="{64CDC656-AD96-4623-A299-AC390EB2E97E}" dt="2021-11-19T04:09:40.752" v="893" actId="478"/>
          <ac:grpSpMkLst>
            <pc:docMk/>
            <pc:sldMk cId="747795194" sldId="340"/>
            <ac:grpSpMk id="13" creationId="{16108916-642E-4A44-ABA7-F29835B4A284}"/>
          </ac:grpSpMkLst>
        </pc:grpChg>
        <pc:grpChg chg="del">
          <ac:chgData name="Aušra Kaluzevičienė" userId="c67a0a8a-98ba-4959-8e9d-24f7138c0340" providerId="ADAL" clId="{64CDC656-AD96-4623-A299-AC390EB2E97E}" dt="2021-11-19T04:09:45.316" v="894" actId="478"/>
          <ac:grpSpMkLst>
            <pc:docMk/>
            <pc:sldMk cId="747795194" sldId="340"/>
            <ac:grpSpMk id="30" creationId="{EC00D462-9987-4BE7-8103-55D1CF9DC570}"/>
          </ac:grpSpMkLst>
        </pc:grpChg>
        <pc:grpChg chg="del">
          <ac:chgData name="Aušra Kaluzevičienė" userId="c67a0a8a-98ba-4959-8e9d-24f7138c0340" providerId="ADAL" clId="{64CDC656-AD96-4623-A299-AC390EB2E97E}" dt="2021-11-19T04:09:48.504" v="895" actId="478"/>
          <ac:grpSpMkLst>
            <pc:docMk/>
            <pc:sldMk cId="747795194" sldId="340"/>
            <ac:grpSpMk id="34" creationId="{AC88EB05-3955-4778-B542-1D62F56DEB94}"/>
          </ac:grpSpMkLst>
        </pc:grpChg>
        <pc:graphicFrameChg chg="add mod modGraphic">
          <ac:chgData name="Aušra Kaluzevičienė" userId="c67a0a8a-98ba-4959-8e9d-24f7138c0340" providerId="ADAL" clId="{64CDC656-AD96-4623-A299-AC390EB2E97E}" dt="2021-11-19T06:47:38.276" v="1870" actId="1076"/>
          <ac:graphicFrameMkLst>
            <pc:docMk/>
            <pc:sldMk cId="747795194" sldId="340"/>
            <ac:graphicFrameMk id="2" creationId="{1F463912-B9E0-4BBF-8076-F6A332426351}"/>
          </ac:graphicFrameMkLst>
        </pc:graphicFrameChg>
        <pc:graphicFrameChg chg="add mod modGraphic">
          <ac:chgData name="Aušra Kaluzevičienė" userId="c67a0a8a-98ba-4959-8e9d-24f7138c0340" providerId="ADAL" clId="{64CDC656-AD96-4623-A299-AC390EB2E97E}" dt="2021-11-19T06:47:53.378" v="1874" actId="1076"/>
          <ac:graphicFrameMkLst>
            <pc:docMk/>
            <pc:sldMk cId="747795194" sldId="340"/>
            <ac:graphicFrameMk id="3" creationId="{113AEAFE-3383-492F-804E-C2CEDBBDEA44}"/>
          </ac:graphicFrameMkLst>
        </pc:graphicFrameChg>
        <pc:graphicFrameChg chg="add del mod">
          <ac:chgData name="Aušra Kaluzevičienė" userId="c67a0a8a-98ba-4959-8e9d-24f7138c0340" providerId="ADAL" clId="{64CDC656-AD96-4623-A299-AC390EB2E97E}" dt="2021-11-19T06:37:18.740" v="1847" actId="478"/>
          <ac:graphicFrameMkLst>
            <pc:docMk/>
            <pc:sldMk cId="747795194" sldId="340"/>
            <ac:graphicFrameMk id="25" creationId="{0D91593A-ABD8-4082-92D9-0324390F02FB}"/>
          </ac:graphicFrameMkLst>
        </pc:graphicFrameChg>
        <pc:graphicFrameChg chg="add del mod">
          <ac:chgData name="Aušra Kaluzevičienė" userId="c67a0a8a-98ba-4959-8e9d-24f7138c0340" providerId="ADAL" clId="{64CDC656-AD96-4623-A299-AC390EB2E97E}" dt="2021-11-19T06:39:41.539" v="1850" actId="478"/>
          <ac:graphicFrameMkLst>
            <pc:docMk/>
            <pc:sldMk cId="747795194" sldId="340"/>
            <ac:graphicFrameMk id="27" creationId="{D36F7BF4-0B82-4D95-A658-37FCFDCA0784}"/>
          </ac:graphicFrameMkLst>
        </pc:graphicFrameChg>
      </pc:sldChg>
      <pc:sldChg chg="delSp modSp del mod">
        <pc:chgData name="Aušra Kaluzevičienė" userId="c67a0a8a-98ba-4959-8e9d-24f7138c0340" providerId="ADAL" clId="{64CDC656-AD96-4623-A299-AC390EB2E97E}" dt="2021-11-19T03:46:30.464" v="778" actId="2696"/>
        <pc:sldMkLst>
          <pc:docMk/>
          <pc:sldMk cId="2250364850" sldId="347"/>
        </pc:sldMkLst>
        <pc:spChg chg="mod">
          <ac:chgData name="Aušra Kaluzevičienė" userId="c67a0a8a-98ba-4959-8e9d-24f7138c0340" providerId="ADAL" clId="{64CDC656-AD96-4623-A299-AC390EB2E97E}" dt="2021-11-19T03:45:30.903" v="767" actId="1076"/>
          <ac:spMkLst>
            <pc:docMk/>
            <pc:sldMk cId="2250364850" sldId="347"/>
            <ac:spMk id="4" creationId="{D4B9D2E4-560D-4041-BDCE-11832469B9AE}"/>
          </ac:spMkLst>
        </pc:spChg>
        <pc:spChg chg="del">
          <ac:chgData name="Aušra Kaluzevičienė" userId="c67a0a8a-98ba-4959-8e9d-24f7138c0340" providerId="ADAL" clId="{64CDC656-AD96-4623-A299-AC390EB2E97E}" dt="2021-11-19T03:43:32.545" v="726" actId="478"/>
          <ac:spMkLst>
            <pc:docMk/>
            <pc:sldMk cId="2250364850" sldId="347"/>
            <ac:spMk id="28" creationId="{0713553A-C851-4E1C-9CFC-73FEBFE14ED1}"/>
          </ac:spMkLst>
        </pc:spChg>
        <pc:spChg chg="mod">
          <ac:chgData name="Aušra Kaluzevičienė" userId="c67a0a8a-98ba-4959-8e9d-24f7138c0340" providerId="ADAL" clId="{64CDC656-AD96-4623-A299-AC390EB2E97E}" dt="2021-11-19T03:45:28.775" v="766" actId="1076"/>
          <ac:spMkLst>
            <pc:docMk/>
            <pc:sldMk cId="2250364850" sldId="347"/>
            <ac:spMk id="30" creationId="{20C6F916-F158-4108-A886-3BFD5B9861CF}"/>
          </ac:spMkLst>
        </pc:spChg>
        <pc:grpChg chg="mod">
          <ac:chgData name="Aušra Kaluzevičienė" userId="c67a0a8a-98ba-4959-8e9d-24f7138c0340" providerId="ADAL" clId="{64CDC656-AD96-4623-A299-AC390EB2E97E}" dt="2021-11-19T03:43:50.251" v="727" actId="1076"/>
          <ac:grpSpMkLst>
            <pc:docMk/>
            <pc:sldMk cId="2250364850" sldId="347"/>
            <ac:grpSpMk id="3" creationId="{FB31C595-824C-4E3A-B8D4-00613F5E8286}"/>
          </ac:grpSpMkLst>
        </pc:grpChg>
        <pc:grpChg chg="mod">
          <ac:chgData name="Aušra Kaluzevičienė" userId="c67a0a8a-98ba-4959-8e9d-24f7138c0340" providerId="ADAL" clId="{64CDC656-AD96-4623-A299-AC390EB2E97E}" dt="2021-11-19T03:45:38.586" v="769" actId="1076"/>
          <ac:grpSpMkLst>
            <pc:docMk/>
            <pc:sldMk cId="2250364850" sldId="347"/>
            <ac:grpSpMk id="22" creationId="{5459FBE7-E3F6-427E-8AE5-92125359B10A}"/>
          </ac:grpSpMkLst>
        </pc:grpChg>
        <pc:graphicFrameChg chg="del">
          <ac:chgData name="Aušra Kaluzevičienė" userId="c67a0a8a-98ba-4959-8e9d-24f7138c0340" providerId="ADAL" clId="{64CDC656-AD96-4623-A299-AC390EB2E97E}" dt="2021-11-19T03:43:29.805" v="725" actId="478"/>
          <ac:graphicFrameMkLst>
            <pc:docMk/>
            <pc:sldMk cId="2250364850" sldId="347"/>
            <ac:graphicFrameMk id="26" creationId="{1D1F7E15-DE6C-4C4C-9284-E73541401E29}"/>
          </ac:graphicFrameMkLst>
        </pc:graphicFrameChg>
      </pc:sldChg>
    </pc:docChg>
  </pc:docChgLst>
  <pc:docChgLst>
    <pc:chgData name="Dovilė Martinaitienė" userId="S::dovile.kelmaite@uzt.lt::f59f26e2-1dc0-4430-a1c5-84b953d7ec9e" providerId="AD" clId="Web-{AED24E7E-7283-2A22-B88E-1A90CA891FD7}"/>
    <pc:docChg chg="modSld">
      <pc:chgData name="Dovilė Martinaitienė" userId="S::dovile.kelmaite@uzt.lt::f59f26e2-1dc0-4430-a1c5-84b953d7ec9e" providerId="AD" clId="Web-{AED24E7E-7283-2A22-B88E-1A90CA891FD7}" dt="2021-06-14T12:16:12.768" v="0"/>
      <pc:docMkLst>
        <pc:docMk/>
      </pc:docMkLst>
      <pc:sldChg chg="addSp">
        <pc:chgData name="Dovilė Martinaitienė" userId="S::dovile.kelmaite@uzt.lt::f59f26e2-1dc0-4430-a1c5-84b953d7ec9e" providerId="AD" clId="Web-{AED24E7E-7283-2A22-B88E-1A90CA891FD7}" dt="2021-06-14T12:16:12.768" v="0"/>
        <pc:sldMkLst>
          <pc:docMk/>
          <pc:sldMk cId="782457504" sldId="261"/>
        </pc:sldMkLst>
        <pc:spChg chg="add">
          <ac:chgData name="Dovilė Martinaitienė" userId="S::dovile.kelmaite@uzt.lt::f59f26e2-1dc0-4430-a1c5-84b953d7ec9e" providerId="AD" clId="Web-{AED24E7E-7283-2A22-B88E-1A90CA891FD7}" dt="2021-06-14T12:16:12.768" v="0"/>
          <ac:spMkLst>
            <pc:docMk/>
            <pc:sldMk cId="782457504" sldId="261"/>
            <ac:spMk id="8" creationId="{8C4B9FA8-3AFD-4D4F-BF1D-F9E377EE0414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lt-L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7413273031225587E-2"/>
          <c:y val="0.12336871054332961"/>
          <c:w val="0.96035362338486041"/>
          <c:h val="0.69866647382435443"/>
        </c:manualLayout>
      </c:layout>
      <c:lineChart>
        <c:grouping val="standard"/>
        <c:varyColors val="0"/>
        <c:ser>
          <c:idx val="0"/>
          <c:order val="0"/>
          <c:spPr>
            <a:ln w="22225" cap="rnd" cmpd="sng" algn="ctr">
              <a:solidFill>
                <a:srgbClr val="0FB273"/>
              </a:solidFill>
              <a:round/>
            </a:ln>
            <a:effectLst/>
          </c:spPr>
          <c:marker>
            <c:symbol val="none"/>
          </c:marker>
          <c:cat>
            <c:strRef>
              <c:f>NL!$A$1:$AI$1</c:f>
              <c:strCache>
                <c:ptCount val="35"/>
                <c:pt idx="0">
                  <c:v>2020 m. sausio 1 d.</c:v>
                </c:pt>
                <c:pt idx="12">
                  <c:v>2021 m. sausio 1 d.</c:v>
                </c:pt>
                <c:pt idx="22">
                  <c:v>2021 m. lapkričio 1 d.</c:v>
                </c:pt>
                <c:pt idx="34">
                  <c:v>2022 m. lapkričio 1 d.</c:v>
                </c:pt>
              </c:strCache>
            </c:strRef>
          </c:cat>
          <c:val>
            <c:numRef>
              <c:f>NL!$A$2:$AI$2</c:f>
              <c:numCache>
                <c:formatCode>General</c:formatCode>
                <c:ptCount val="35"/>
                <c:pt idx="0">
                  <c:v>8.1999999999999993</c:v>
                </c:pt>
                <c:pt idx="1">
                  <c:v>8.5</c:v>
                </c:pt>
                <c:pt idx="2">
                  <c:v>8.6</c:v>
                </c:pt>
                <c:pt idx="3">
                  <c:v>9.1</c:v>
                </c:pt>
                <c:pt idx="4">
                  <c:v>10.6</c:v>
                </c:pt>
                <c:pt idx="5">
                  <c:v>11.3</c:v>
                </c:pt>
                <c:pt idx="6">
                  <c:v>11.6</c:v>
                </c:pt>
                <c:pt idx="7">
                  <c:v>12.5</c:v>
                </c:pt>
                <c:pt idx="8">
                  <c:v>13.6</c:v>
                </c:pt>
                <c:pt idx="9">
                  <c:v>14.2</c:v>
                </c:pt>
                <c:pt idx="10">
                  <c:v>15.7</c:v>
                </c:pt>
                <c:pt idx="11">
                  <c:v>16.600000000000001</c:v>
                </c:pt>
                <c:pt idx="12">
                  <c:v>17.600000000000001</c:v>
                </c:pt>
                <c:pt idx="13">
                  <c:v>17.899999999999999</c:v>
                </c:pt>
                <c:pt idx="14">
                  <c:v>16.7</c:v>
                </c:pt>
                <c:pt idx="15">
                  <c:v>15.5</c:v>
                </c:pt>
                <c:pt idx="16">
                  <c:v>14.4</c:v>
                </c:pt>
                <c:pt idx="17">
                  <c:v>14</c:v>
                </c:pt>
                <c:pt idx="18">
                  <c:v>12.8</c:v>
                </c:pt>
                <c:pt idx="19">
                  <c:v>13.1</c:v>
                </c:pt>
                <c:pt idx="20">
                  <c:v>11.9</c:v>
                </c:pt>
                <c:pt idx="21">
                  <c:v>11</c:v>
                </c:pt>
                <c:pt idx="22">
                  <c:v>10.5</c:v>
                </c:pt>
                <c:pt idx="23">
                  <c:v>9.8000000000000007</c:v>
                </c:pt>
                <c:pt idx="24">
                  <c:v>10.199999999999999</c:v>
                </c:pt>
                <c:pt idx="25">
                  <c:v>10.199999999999999</c:v>
                </c:pt>
                <c:pt idx="26">
                  <c:v>10.199999999999999</c:v>
                </c:pt>
                <c:pt idx="27">
                  <c:v>9.4</c:v>
                </c:pt>
                <c:pt idx="28">
                  <c:v>9.1999999999999993</c:v>
                </c:pt>
                <c:pt idx="29">
                  <c:v>7.9</c:v>
                </c:pt>
                <c:pt idx="30">
                  <c:v>7.4</c:v>
                </c:pt>
                <c:pt idx="31">
                  <c:v>8</c:v>
                </c:pt>
                <c:pt idx="32">
                  <c:v>7.6</c:v>
                </c:pt>
                <c:pt idx="33">
                  <c:v>6.9</c:v>
                </c:pt>
                <c:pt idx="34">
                  <c:v>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B4E-4767-882D-9FD4CE5EED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dk1">
                  <a:lumMod val="35000"/>
                  <a:lumOff val="65000"/>
                  <a:alpha val="33000"/>
                </a:schemeClr>
              </a:solidFill>
              <a:round/>
            </a:ln>
            <a:effectLst/>
          </c:spPr>
        </c:dropLines>
        <c:smooth val="0"/>
        <c:axId val="1707897599"/>
        <c:axId val="1924117231"/>
      </c:lineChart>
      <c:catAx>
        <c:axId val="170789759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spc="20" baseline="0">
                <a:solidFill>
                  <a:srgbClr val="43424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lt-LT"/>
          </a:p>
        </c:txPr>
        <c:crossAx val="1924117231"/>
        <c:crosses val="autoZero"/>
        <c:auto val="1"/>
        <c:lblAlgn val="ctr"/>
        <c:lblOffset val="100"/>
        <c:noMultiLvlLbl val="0"/>
      </c:catAx>
      <c:valAx>
        <c:axId val="1924117231"/>
        <c:scaling>
          <c:orientation val="minMax"/>
          <c:min val="5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spc="20" baseline="0">
                <a:solidFill>
                  <a:srgbClr val="43424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lt-LT"/>
          </a:p>
        </c:txPr>
        <c:crossAx val="1707897599"/>
        <c:crosses val="autoZero"/>
        <c:crossBetween val="between"/>
      </c:valAx>
      <c:spPr>
        <a:gradFill>
          <a:gsLst>
            <a:gs pos="100000">
              <a:schemeClr val="lt1">
                <a:lumMod val="95000"/>
              </a:schemeClr>
            </a:gs>
            <a:gs pos="0">
              <a:schemeClr val="lt1"/>
            </a:gs>
          </a:gsLst>
          <a:lin ang="5400000" scaled="0"/>
        </a:grad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lt1"/>
    </a:solidFill>
    <a:ln>
      <a:noFill/>
    </a:ln>
    <a:effectLst/>
  </c:spPr>
  <c:txPr>
    <a:bodyPr/>
    <a:lstStyle/>
    <a:p>
      <a:pPr>
        <a:defRPr sz="1400">
          <a:solidFill>
            <a:srgbClr val="434244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lt-LT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lt-L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1" i="0" u="none" strike="noStrike" kern="1200" spc="0" baseline="0">
                <a:solidFill>
                  <a:srgbClr val="43424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lt-LT" b="1"/>
              <a:t>Bedarbių dalis, proc.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1" i="0" u="none" strike="noStrike" kern="1200" spc="0" baseline="0">
              <a:solidFill>
                <a:srgbClr val="434244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lt-LT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Lapas1!$B$1</c:f>
              <c:strCache>
                <c:ptCount val="1"/>
                <c:pt idx="0">
                  <c:v>2021 m. lapkričio 1 d.</c:v>
                </c:pt>
              </c:strCache>
            </c:strRef>
          </c:tx>
          <c:spPr>
            <a:solidFill>
              <a:sysClr val="window" lastClr="FFFFFF">
                <a:lumMod val="85000"/>
              </a:sys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rgbClr val="43424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lt-L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Lapas1!$A$2:$A$11</c:f>
              <c:strCache>
                <c:ptCount val="10"/>
                <c:pt idx="0">
                  <c:v>neturinčių profesinio pasirengimo</c:v>
                </c:pt>
                <c:pt idx="1">
                  <c:v>su aukštuoju išsilavinimu (įskaitant aukštesnįjį)</c:v>
                </c:pt>
                <c:pt idx="2">
                  <c:v>ilgalaikių</c:v>
                </c:pt>
                <c:pt idx="3">
                  <c:v>turi negalią</c:v>
                </c:pt>
                <c:pt idx="4">
                  <c:v>50 m. ir vyresnių</c:v>
                </c:pt>
                <c:pt idx="5">
                  <c:v>nuo 30 iki 49 m. amžiaus</c:v>
                </c:pt>
                <c:pt idx="6">
                  <c:v>jaunimo (16-29 m.)</c:v>
                </c:pt>
                <c:pt idx="7">
                  <c:v>gyvenantys kaimo vietovėse</c:v>
                </c:pt>
                <c:pt idx="8">
                  <c:v>vyrų</c:v>
                </c:pt>
                <c:pt idx="9">
                  <c:v>moterų</c:v>
                </c:pt>
              </c:strCache>
            </c:strRef>
          </c:cat>
          <c:val>
            <c:numRef>
              <c:f>Lapas1!$B$2:$B$11</c:f>
              <c:numCache>
                <c:formatCode>0.0</c:formatCode>
                <c:ptCount val="10"/>
                <c:pt idx="0">
                  <c:v>38.5</c:v>
                </c:pt>
                <c:pt idx="1">
                  <c:v>21.2</c:v>
                </c:pt>
                <c:pt idx="2">
                  <c:v>33.317330772923668</c:v>
                </c:pt>
                <c:pt idx="3">
                  <c:v>9.7935669707153146</c:v>
                </c:pt>
                <c:pt idx="4">
                  <c:v>41.33461353816611</c:v>
                </c:pt>
                <c:pt idx="5">
                  <c:v>37.542006721075374</c:v>
                </c:pt>
                <c:pt idx="6">
                  <c:v>21.123379740758523</c:v>
                </c:pt>
                <c:pt idx="7">
                  <c:v>43.87902064330293</c:v>
                </c:pt>
                <c:pt idx="8">
                  <c:v>47.767642822851656</c:v>
                </c:pt>
                <c:pt idx="9">
                  <c:v>52.232357177148344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295F-4D60-A040-3DDDEC4D1020}"/>
            </c:ext>
          </c:extLst>
        </c:ser>
        <c:ser>
          <c:idx val="1"/>
          <c:order val="1"/>
          <c:tx>
            <c:strRef>
              <c:f>Lapas1!$C$1</c:f>
              <c:strCache>
                <c:ptCount val="1"/>
                <c:pt idx="0">
                  <c:v>2022 m. lapkričio 1 d.</c:v>
                </c:pt>
              </c:strCache>
            </c:strRef>
          </c:tx>
          <c:spPr>
            <a:solidFill>
              <a:srgbClr val="0FB27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rgbClr val="43424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lt-L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Lapas1!$A$2:$A$11</c:f>
              <c:strCache>
                <c:ptCount val="10"/>
                <c:pt idx="0">
                  <c:v>neturinčių profesinio pasirengimo</c:v>
                </c:pt>
                <c:pt idx="1">
                  <c:v>su aukštuoju išsilavinimu (įskaitant aukštesnįjį)</c:v>
                </c:pt>
                <c:pt idx="2">
                  <c:v>ilgalaikių</c:v>
                </c:pt>
                <c:pt idx="3">
                  <c:v>turi negalią</c:v>
                </c:pt>
                <c:pt idx="4">
                  <c:v>50 m. ir vyresnių</c:v>
                </c:pt>
                <c:pt idx="5">
                  <c:v>nuo 30 iki 49 m. amžiaus</c:v>
                </c:pt>
                <c:pt idx="6">
                  <c:v>jaunimo (16-29 m.)</c:v>
                </c:pt>
                <c:pt idx="7">
                  <c:v>gyvenantys kaimo vietovėse</c:v>
                </c:pt>
                <c:pt idx="8">
                  <c:v>vyrų</c:v>
                </c:pt>
                <c:pt idx="9">
                  <c:v>moterų</c:v>
                </c:pt>
              </c:strCache>
            </c:strRef>
          </c:cat>
          <c:val>
            <c:numRef>
              <c:f>Lapas1!$C$2:$C$11</c:f>
              <c:numCache>
                <c:formatCode>General</c:formatCode>
                <c:ptCount val="10"/>
                <c:pt idx="0">
                  <c:v>36.700000000000003</c:v>
                </c:pt>
                <c:pt idx="1">
                  <c:v>22.8</c:v>
                </c:pt>
                <c:pt idx="2" formatCode="0.0">
                  <c:v>13.8</c:v>
                </c:pt>
                <c:pt idx="3" formatCode="0.0">
                  <c:v>10.199999999999999</c:v>
                </c:pt>
                <c:pt idx="4" formatCode="0.0">
                  <c:v>38.5</c:v>
                </c:pt>
                <c:pt idx="5" formatCode="0.0">
                  <c:v>38.299999999999997</c:v>
                </c:pt>
                <c:pt idx="6" formatCode="0.0">
                  <c:v>23.2</c:v>
                </c:pt>
                <c:pt idx="7" formatCode="0.0">
                  <c:v>44.5</c:v>
                </c:pt>
                <c:pt idx="8" formatCode="0.0">
                  <c:v>41.2</c:v>
                </c:pt>
                <c:pt idx="9" formatCode="0.0">
                  <c:v>58.8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295F-4D60-A040-3DDDEC4D102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82709503"/>
        <c:axId val="82038399"/>
      </c:barChart>
      <c:catAx>
        <c:axId val="8270950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43424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lt-LT"/>
          </a:p>
        </c:txPr>
        <c:crossAx val="82038399"/>
        <c:crosses val="autoZero"/>
        <c:auto val="1"/>
        <c:lblAlgn val="ctr"/>
        <c:lblOffset val="100"/>
        <c:noMultiLvlLbl val="0"/>
      </c:catAx>
      <c:valAx>
        <c:axId val="82038399"/>
        <c:scaling>
          <c:orientation val="minMax"/>
        </c:scaling>
        <c:delete val="1"/>
        <c:axPos val="b"/>
        <c:numFmt formatCode="0.0" sourceLinked="1"/>
        <c:majorTickMark val="none"/>
        <c:minorTickMark val="none"/>
        <c:tickLblPos val="nextTo"/>
        <c:crossAx val="8270950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rgbClr val="434244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lt-LT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rgbClr val="434244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lt-LT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lt-L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996850122955728"/>
          <c:y val="0.20594654208999644"/>
          <c:w val="0.71618717514974195"/>
          <c:h val="0.4964574217596683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Lapas1!$B$1</c:f>
              <c:strCache>
                <c:ptCount val="1"/>
                <c:pt idx="0">
                  <c:v>2022 m. sausio-spalio mėn.</c:v>
                </c:pt>
              </c:strCache>
            </c:strRef>
          </c:tx>
          <c:spPr>
            <a:solidFill>
              <a:srgbClr val="0FB27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rgbClr val="43424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lt-L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Lapas1!$A$2:$A$3</c:f>
              <c:strCache>
                <c:ptCount val="2"/>
                <c:pt idx="0">
                  <c:v>užregistruota laisvų darbo vietų</c:v>
                </c:pt>
                <c:pt idx="1">
                  <c:v>užregistruota darbo neturinčių asmenų</c:v>
                </c:pt>
              </c:strCache>
            </c:strRef>
          </c:cat>
          <c:val>
            <c:numRef>
              <c:f>Lapas1!$B$2:$B$3</c:f>
              <c:numCache>
                <c:formatCode>General</c:formatCode>
                <c:ptCount val="2"/>
                <c:pt idx="0">
                  <c:v>2418</c:v>
                </c:pt>
                <c:pt idx="1">
                  <c:v>2891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B58-410E-8067-7D903D3E4FB1}"/>
            </c:ext>
          </c:extLst>
        </c:ser>
        <c:ser>
          <c:idx val="1"/>
          <c:order val="1"/>
          <c:tx>
            <c:strRef>
              <c:f>Lapas1!$C$1</c:f>
              <c:strCache>
                <c:ptCount val="1"/>
                <c:pt idx="0">
                  <c:v>2021 m. sausio-spalio mėn.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rgbClr val="43424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lt-L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Lapas1!$A$2:$A$3</c:f>
              <c:strCache>
                <c:ptCount val="2"/>
                <c:pt idx="0">
                  <c:v>užregistruota laisvų darbo vietų</c:v>
                </c:pt>
                <c:pt idx="1">
                  <c:v>užregistruota darbo neturinčių asmenų</c:v>
                </c:pt>
              </c:strCache>
            </c:strRef>
          </c:cat>
          <c:val>
            <c:numRef>
              <c:f>Lapas1!$C$2:$C$3</c:f>
              <c:numCache>
                <c:formatCode>General</c:formatCode>
                <c:ptCount val="2"/>
                <c:pt idx="0">
                  <c:v>3756</c:v>
                </c:pt>
                <c:pt idx="1">
                  <c:v>2631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087-4F9E-9C2F-052A0D2AC1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2085992847"/>
        <c:axId val="2085985359"/>
      </c:barChart>
      <c:catAx>
        <c:axId val="208599284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43424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lt-LT"/>
          </a:p>
        </c:txPr>
        <c:crossAx val="2085985359"/>
        <c:crosses val="autoZero"/>
        <c:auto val="1"/>
        <c:lblAlgn val="ctr"/>
        <c:lblOffset val="100"/>
        <c:noMultiLvlLbl val="0"/>
      </c:catAx>
      <c:valAx>
        <c:axId val="2085985359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08599284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0000001395710618"/>
          <c:y val="0.86787094680115262"/>
          <c:w val="0.78901689616845339"/>
          <c:h val="7.095381914469865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00" b="0" i="0" u="none" strike="noStrike" kern="1200" baseline="0">
              <a:solidFill>
                <a:srgbClr val="434244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lt-LT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bg2"/>
      </a:solidFill>
    </a:ln>
    <a:effectLst/>
  </c:spPr>
  <c:txPr>
    <a:bodyPr/>
    <a:lstStyle/>
    <a:p>
      <a:pPr>
        <a:defRPr sz="1400">
          <a:solidFill>
            <a:srgbClr val="434244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lt-LT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lt-L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680" b="1" i="0" u="none" strike="noStrike" kern="1200" baseline="0">
                <a:solidFill>
                  <a:srgbClr val="3333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lt-LT">
                <a:solidFill>
                  <a:srgbClr val="333334"/>
                </a:solidFill>
              </a:rPr>
              <a:t>Registruota pasiūla-paklausa</a:t>
            </a:r>
            <a:endParaRPr lang="lt-LT" baseline="0">
              <a:solidFill>
                <a:srgbClr val="333334"/>
              </a:solidFill>
            </a:endParaRPr>
          </a:p>
          <a:p>
            <a:pPr algn="ctr">
              <a:defRPr/>
            </a:pPr>
            <a:r>
              <a:rPr lang="lt-LT" baseline="0">
                <a:solidFill>
                  <a:srgbClr val="333334"/>
                </a:solidFill>
              </a:rPr>
              <a:t>per </a:t>
            </a:r>
            <a:r>
              <a:rPr lang="lt-LT">
                <a:solidFill>
                  <a:srgbClr val="333334"/>
                </a:solidFill>
              </a:rPr>
              <a:t>2022 m. sausio-spalio</a:t>
            </a:r>
            <a:r>
              <a:rPr lang="lt-LT" baseline="0">
                <a:solidFill>
                  <a:srgbClr val="333334"/>
                </a:solidFill>
              </a:rPr>
              <a:t> mėn.</a:t>
            </a:r>
            <a:endParaRPr lang="lt-LT">
              <a:solidFill>
                <a:srgbClr val="333334"/>
              </a:solidFill>
            </a:endParaRPr>
          </a:p>
        </c:rich>
      </c:tx>
      <c:layout>
        <c:manualLayout>
          <c:xMode val="edge"/>
          <c:yMode val="edge"/>
          <c:x val="0.28561602171542538"/>
          <c:y val="4.865131569125669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680" b="1" i="0" u="none" strike="noStrike" kern="1200" baseline="0">
              <a:solidFill>
                <a:srgbClr val="333334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lt-LT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Lapas1!$B$1</c:f>
              <c:strCache>
                <c:ptCount val="1"/>
                <c:pt idx="0">
                  <c:v>Specialistai ir įstaigų tarnautojai</c:v>
                </c:pt>
              </c:strCache>
            </c:strRef>
          </c:tx>
          <c:spPr>
            <a:solidFill>
              <a:srgbClr val="0FB273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9613DB02-BD71-4FD0-8595-CC51F37B22A2}" type="VALUE">
                      <a:rPr lang="en-US" smtClean="0"/>
                      <a:pPr/>
                      <a:t>[REIKŠMĖ]</a:t>
                    </a:fld>
                    <a:r>
                      <a:rPr lang="en-US"/>
                      <a:t> proc.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1448-4F82-8C6E-42A66A551EB0}"/>
                </c:ext>
              </c:extLst>
            </c:dLbl>
            <c:dLbl>
              <c:idx val="1"/>
              <c:layout>
                <c:manualLayout>
                  <c:x val="1.6509437028197325E-2"/>
                  <c:y val="-5.5018249163354379E-3"/>
                </c:manualLayout>
              </c:layout>
              <c:tx>
                <c:rich>
                  <a:bodyPr/>
                  <a:lstStyle/>
                  <a:p>
                    <a:fld id="{D0D97C38-F2A4-465F-96BB-7C26E2EA6F09}" type="VALUE">
                      <a:rPr lang="en-US" smtClean="0"/>
                      <a:pPr/>
                      <a:t>[REIKŠMĖ]</a:t>
                    </a:fld>
                    <a:r>
                      <a:rPr lang="en-US"/>
                      <a:t> proc.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1448-4F82-8C6E-42A66A551EB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rgbClr val="33333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lt-L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Lapas1!$A$2:$A$3</c:f>
              <c:strCache>
                <c:ptCount val="2"/>
                <c:pt idx="0">
                  <c:v>Pasiūla</c:v>
                </c:pt>
                <c:pt idx="1">
                  <c:v>Paklausa</c:v>
                </c:pt>
              </c:strCache>
            </c:strRef>
          </c:cat>
          <c:val>
            <c:numRef>
              <c:f>Lapas1!$B$2:$B$3</c:f>
              <c:numCache>
                <c:formatCode>0</c:formatCode>
                <c:ptCount val="2"/>
                <c:pt idx="0">
                  <c:v>16</c:v>
                </c:pt>
                <c:pt idx="1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74-48EE-99DF-D178F35C7D2F}"/>
            </c:ext>
          </c:extLst>
        </c:ser>
        <c:ser>
          <c:idx val="1"/>
          <c:order val="1"/>
          <c:tx>
            <c:strRef>
              <c:f>Lapas1!$C$1</c:f>
              <c:strCache>
                <c:ptCount val="1"/>
                <c:pt idx="0">
                  <c:v>Kvalifikuoti darbininkai ir paslaugų darbuotojai</c:v>
                </c:pt>
              </c:strCache>
            </c:strRef>
          </c:tx>
          <c:spPr>
            <a:solidFill>
              <a:srgbClr val="3891FF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56DD1670-57C0-499F-AB64-D2BCE7D519B4}" type="VALUE">
                      <a:rPr lang="en-US" smtClean="0"/>
                      <a:pPr/>
                      <a:t>[REIKŠMĖ]</a:t>
                    </a:fld>
                    <a:r>
                      <a:rPr lang="en-US"/>
                      <a:t> proc.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1448-4F82-8C6E-42A66A551EB0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E52DE79D-4FD0-41DD-B358-1A9DB074697A}" type="VALUE">
                      <a:rPr lang="en-US" smtClean="0"/>
                      <a:pPr/>
                      <a:t>[REIKŠMĖ]</a:t>
                    </a:fld>
                    <a:r>
                      <a:rPr lang="en-US"/>
                      <a:t> proc.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1448-4F82-8C6E-42A66A551EB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rgbClr val="33333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lt-L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Lapas1!$A$2:$A$3</c:f>
              <c:strCache>
                <c:ptCount val="2"/>
                <c:pt idx="0">
                  <c:v>Pasiūla</c:v>
                </c:pt>
                <c:pt idx="1">
                  <c:v>Paklausa</c:v>
                </c:pt>
              </c:strCache>
            </c:strRef>
          </c:cat>
          <c:val>
            <c:numRef>
              <c:f>Lapas1!$C$2:$C$3</c:f>
              <c:numCache>
                <c:formatCode>0</c:formatCode>
                <c:ptCount val="2"/>
                <c:pt idx="0">
                  <c:v>39</c:v>
                </c:pt>
                <c:pt idx="1">
                  <c:v>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374-48EE-99DF-D178F35C7D2F}"/>
            </c:ext>
          </c:extLst>
        </c:ser>
        <c:ser>
          <c:idx val="2"/>
          <c:order val="2"/>
          <c:tx>
            <c:strRef>
              <c:f>Lapas1!$D$1</c:f>
              <c:strCache>
                <c:ptCount val="1"/>
                <c:pt idx="0">
                  <c:v>Nekvalifikuoti darbininkai</c:v>
                </c:pt>
              </c:strCache>
            </c:strRef>
          </c:tx>
          <c:spPr>
            <a:solidFill>
              <a:srgbClr val="A4DFFF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332B7F25-6AEA-47A1-BF99-805B36E14E8C}" type="VALUE">
                      <a:rPr lang="en-US" smtClean="0"/>
                      <a:pPr/>
                      <a:t>[REIKŠMĖ]</a:t>
                    </a:fld>
                    <a:r>
                      <a:rPr lang="en-US"/>
                      <a:t> proc.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1448-4F82-8C6E-42A66A551EB0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7238F196-5FC8-4CB4-AF48-D80041493162}" type="VALUE">
                      <a:rPr lang="en-US" smtClean="0"/>
                      <a:pPr/>
                      <a:t>[REIKŠMĖ]</a:t>
                    </a:fld>
                    <a:r>
                      <a:rPr lang="en-US"/>
                      <a:t> proc.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1448-4F82-8C6E-42A66A551EB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rgbClr val="33333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lt-L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Lapas1!$A$2:$A$3</c:f>
              <c:strCache>
                <c:ptCount val="2"/>
                <c:pt idx="0">
                  <c:v>Pasiūla</c:v>
                </c:pt>
                <c:pt idx="1">
                  <c:v>Paklausa</c:v>
                </c:pt>
              </c:strCache>
            </c:strRef>
          </c:cat>
          <c:val>
            <c:numRef>
              <c:f>Lapas1!$D$2:$D$3</c:f>
              <c:numCache>
                <c:formatCode>0</c:formatCode>
                <c:ptCount val="2"/>
                <c:pt idx="0">
                  <c:v>45</c:v>
                </c:pt>
                <c:pt idx="1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374-48EE-99DF-D178F35C7D2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19754943"/>
        <c:axId val="672513071"/>
      </c:barChart>
      <c:catAx>
        <c:axId val="319754943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3333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lt-LT"/>
          </a:p>
        </c:txPr>
        <c:crossAx val="672513071"/>
        <c:crosses val="autoZero"/>
        <c:auto val="1"/>
        <c:lblAlgn val="ctr"/>
        <c:lblOffset val="100"/>
        <c:noMultiLvlLbl val="0"/>
      </c:catAx>
      <c:valAx>
        <c:axId val="672513071"/>
        <c:scaling>
          <c:orientation val="minMax"/>
          <c:max val="100"/>
        </c:scaling>
        <c:delete val="1"/>
        <c:axPos val="b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out"/>
        <c:minorTickMark val="none"/>
        <c:tickLblPos val="nextTo"/>
        <c:crossAx val="319754943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rgbClr val="333334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lt-LT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rgbClr val="333334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lt-LT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lt-L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43424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lt-LT" b="1"/>
              <a:t>Užimtumo tarnybos klientų integracija į darbo rinką</a:t>
            </a:r>
          </a:p>
        </c:rich>
      </c:tx>
      <c:layout>
        <c:manualLayout>
          <c:xMode val="edge"/>
          <c:yMode val="edge"/>
          <c:x val="0.10714416077352071"/>
          <c:y val="1.05437262649410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rgbClr val="434244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lt-LT"/>
        </a:p>
      </c:txPr>
    </c:title>
    <c:autoTitleDeleted val="0"/>
    <c:plotArea>
      <c:layout>
        <c:manualLayout>
          <c:layoutTarget val="inner"/>
          <c:xMode val="edge"/>
          <c:yMode val="edge"/>
          <c:x val="4.4310171198388724E-2"/>
          <c:y val="0.13260985727983943"/>
          <c:w val="0.91137965760322259"/>
          <c:h val="0.4987038462256357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Lapas2!$B$5</c:f>
              <c:strCache>
                <c:ptCount val="1"/>
                <c:pt idx="0">
                  <c:v>Pradėjo dalyvauti užimtumo didinimo programoje</c:v>
                </c:pt>
              </c:strCache>
            </c:strRef>
          </c:tx>
          <c:spPr>
            <a:solidFill>
              <a:srgbClr val="13AF7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43424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lt-L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Lapas2!$C$4:$D$4</c:f>
              <c:strCache>
                <c:ptCount val="2"/>
                <c:pt idx="0">
                  <c:v>2022 m. sausio-spalio mėn.</c:v>
                </c:pt>
                <c:pt idx="1">
                  <c:v>2021 m. sausio-spalio mėn.</c:v>
                </c:pt>
              </c:strCache>
            </c:strRef>
          </c:cat>
          <c:val>
            <c:numRef>
              <c:f>Lapas2!$C$5:$D$5</c:f>
              <c:numCache>
                <c:formatCode>0</c:formatCode>
                <c:ptCount val="2"/>
                <c:pt idx="0">
                  <c:v>23</c:v>
                </c:pt>
                <c:pt idx="1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99-4780-A355-098FA2906B6C}"/>
            </c:ext>
          </c:extLst>
        </c:ser>
        <c:ser>
          <c:idx val="1"/>
          <c:order val="1"/>
          <c:tx>
            <c:strRef>
              <c:f>Lapas2!$B$6</c:f>
              <c:strCache>
                <c:ptCount val="1"/>
                <c:pt idx="0">
                  <c:v>Pradėjo dalyvauti aktyvios darbo rinkos politikos priemonėse</c:v>
                </c:pt>
              </c:strCache>
            </c:strRef>
          </c:tx>
          <c:spPr>
            <a:solidFill>
              <a:srgbClr val="CCB5E8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3.5659312611995607E-3"/>
                  <c:y val="-1.84515209636467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DE3-4028-8D96-E5018C69A7E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43424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lt-L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Lapas2!$C$4:$D$4</c:f>
              <c:strCache>
                <c:ptCount val="2"/>
                <c:pt idx="0">
                  <c:v>2022 m. sausio-spalio mėn.</c:v>
                </c:pt>
                <c:pt idx="1">
                  <c:v>2021 m. sausio-spalio mėn.</c:v>
                </c:pt>
              </c:strCache>
            </c:strRef>
          </c:cat>
          <c:val>
            <c:numRef>
              <c:f>Lapas2!$C$6:$D$6</c:f>
              <c:numCache>
                <c:formatCode>General</c:formatCode>
                <c:ptCount val="2"/>
                <c:pt idx="0" formatCode="0">
                  <c:v>566</c:v>
                </c:pt>
                <c:pt idx="1">
                  <c:v>204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799-4780-A355-098FA2906B6C}"/>
            </c:ext>
          </c:extLst>
        </c:ser>
        <c:ser>
          <c:idx val="2"/>
          <c:order val="2"/>
          <c:tx>
            <c:strRef>
              <c:f>Lapas2!$B$7</c:f>
              <c:strCache>
                <c:ptCount val="1"/>
                <c:pt idx="0">
                  <c:v>Pradėjo veiklą pagal verslo liudijimą</c:v>
                </c:pt>
              </c:strCache>
            </c:strRef>
          </c:tx>
          <c:spPr>
            <a:solidFill>
              <a:srgbClr val="A4DFF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43424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lt-L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Lapas2!$C$4:$D$4</c:f>
              <c:strCache>
                <c:ptCount val="2"/>
                <c:pt idx="0">
                  <c:v>2022 m. sausio-spalio mėn.</c:v>
                </c:pt>
                <c:pt idx="1">
                  <c:v>2021 m. sausio-spalio mėn.</c:v>
                </c:pt>
              </c:strCache>
            </c:strRef>
          </c:cat>
          <c:val>
            <c:numRef>
              <c:f>Lapas2!$C$7:$D$7</c:f>
              <c:numCache>
                <c:formatCode>General</c:formatCode>
                <c:ptCount val="2"/>
                <c:pt idx="0" formatCode="0">
                  <c:v>1222</c:v>
                </c:pt>
                <c:pt idx="1">
                  <c:v>1378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799-4780-A355-098FA2906B6C}"/>
            </c:ext>
          </c:extLst>
        </c:ser>
        <c:ser>
          <c:idx val="3"/>
          <c:order val="3"/>
          <c:tx>
            <c:strRef>
              <c:f>Lapas2!$B$8</c:f>
              <c:strCache>
                <c:ptCount val="1"/>
                <c:pt idx="0">
                  <c:v>Įsidarbino</c:v>
                </c:pt>
              </c:strCache>
            </c:strRef>
          </c:tx>
          <c:spPr>
            <a:solidFill>
              <a:srgbClr val="3891F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43424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lt-L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Lapas2!$C$4:$D$4</c:f>
              <c:strCache>
                <c:ptCount val="2"/>
                <c:pt idx="0">
                  <c:v>2022 m. sausio-spalio mėn.</c:v>
                </c:pt>
                <c:pt idx="1">
                  <c:v>2021 m. sausio-spalio mėn.</c:v>
                </c:pt>
              </c:strCache>
            </c:strRef>
          </c:cat>
          <c:val>
            <c:numRef>
              <c:f>Lapas2!$C$8:$D$8</c:f>
              <c:numCache>
                <c:formatCode>0</c:formatCode>
                <c:ptCount val="2"/>
                <c:pt idx="0">
                  <c:v>2095</c:v>
                </c:pt>
                <c:pt idx="1">
                  <c:v>2632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799-4780-A355-098FA2906B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138425935"/>
        <c:axId val="1138429263"/>
      </c:barChart>
      <c:lineChart>
        <c:grouping val="standard"/>
        <c:varyColors val="0"/>
        <c:ser>
          <c:idx val="4"/>
          <c:order val="4"/>
          <c:tx>
            <c:strRef>
              <c:f>Lapas2!$B$9</c:f>
              <c:strCache>
                <c:ptCount val="1"/>
                <c:pt idx="0">
                  <c:v>Grįžo į darbo rinką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cat>
            <c:strRef>
              <c:f>Lapas2!$C$4:$D$4</c:f>
              <c:strCache>
                <c:ptCount val="2"/>
                <c:pt idx="0">
                  <c:v>2022 m. sausio-spalio mėn.</c:v>
                </c:pt>
                <c:pt idx="1">
                  <c:v>2021 m. sausio-spalio mėn.</c:v>
                </c:pt>
              </c:strCache>
            </c:strRef>
          </c:cat>
          <c:val>
            <c:numRef>
              <c:f>Lapas2!$C$9:$D$9</c:f>
              <c:numCache>
                <c:formatCode>0</c:formatCode>
                <c:ptCount val="2"/>
                <c:pt idx="0">
                  <c:v>3906</c:v>
                </c:pt>
                <c:pt idx="1">
                  <c:v>4242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8799-4780-A355-098FA2906B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38425935"/>
        <c:axId val="1138429263"/>
      </c:lineChart>
      <c:catAx>
        <c:axId val="11384259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43424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lt-LT"/>
          </a:p>
        </c:txPr>
        <c:crossAx val="1138429263"/>
        <c:crosses val="autoZero"/>
        <c:auto val="1"/>
        <c:lblAlgn val="ctr"/>
        <c:lblOffset val="100"/>
        <c:noMultiLvlLbl val="0"/>
      </c:catAx>
      <c:valAx>
        <c:axId val="1138429263"/>
        <c:scaling>
          <c:orientation val="minMax"/>
        </c:scaling>
        <c:delete val="1"/>
        <c:axPos val="l"/>
        <c:numFmt formatCode="0" sourceLinked="1"/>
        <c:majorTickMark val="none"/>
        <c:minorTickMark val="none"/>
        <c:tickLblPos val="nextTo"/>
        <c:crossAx val="113842593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4"/>
        <c:delete val="1"/>
      </c:legendEntry>
      <c:layout>
        <c:manualLayout>
          <c:xMode val="edge"/>
          <c:yMode val="edge"/>
          <c:x val="2.4319528034826461E-2"/>
          <c:y val="0.7122739558960911"/>
          <c:w val="0.9513609439303472"/>
          <c:h val="0.2877260441039088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rgbClr val="434244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lt-LT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>
          <a:solidFill>
            <a:srgbClr val="434244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lt-LT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lt-L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042242429102719"/>
          <c:y val="0.10678327061461501"/>
          <c:w val="0.71618717514974195"/>
          <c:h val="0.64025695877113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Lapas1!$B$1</c:f>
              <c:strCache>
                <c:ptCount val="1"/>
                <c:pt idx="0">
                  <c:v>2022 m. sausio-spalio mėn.</c:v>
                </c:pt>
              </c:strCache>
            </c:strRef>
          </c:tx>
          <c:spPr>
            <a:solidFill>
              <a:srgbClr val="0FB27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lt-L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Lapas1!$A$2:$A$5</c:f>
              <c:strCache>
                <c:ptCount val="4"/>
                <c:pt idx="0">
                  <c:v>parama mokymuisi</c:v>
                </c:pt>
                <c:pt idx="1">
                  <c:v>remiamas įdarbinimas</c:v>
                </c:pt>
                <c:pt idx="2">
                  <c:v>parama darbo vietoms steigti</c:v>
                </c:pt>
                <c:pt idx="3">
                  <c:v>parama judumui</c:v>
                </c:pt>
              </c:strCache>
            </c:strRef>
          </c:cat>
          <c:val>
            <c:numRef>
              <c:f>Lapas1!$B$2:$B$5</c:f>
              <c:numCache>
                <c:formatCode>General</c:formatCode>
                <c:ptCount val="4"/>
                <c:pt idx="0">
                  <c:v>204</c:v>
                </c:pt>
                <c:pt idx="1">
                  <c:v>164</c:v>
                </c:pt>
                <c:pt idx="2">
                  <c:v>4</c:v>
                </c:pt>
                <c:pt idx="3">
                  <c:v>194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347-4CB4-92EF-E52707714E78}"/>
            </c:ext>
          </c:extLst>
        </c:ser>
        <c:ser>
          <c:idx val="1"/>
          <c:order val="1"/>
          <c:tx>
            <c:strRef>
              <c:f>Lapas1!$C$1</c:f>
              <c:strCache>
                <c:ptCount val="1"/>
                <c:pt idx="0">
                  <c:v>2021 m. sausio-spalio mėn.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D5F-4360-A322-C1B98FF8D80C}"/>
              </c:ext>
            </c:extLst>
          </c:dPt>
          <c:dPt>
            <c:idx val="1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D5F-4360-A322-C1B98FF8D80C}"/>
              </c:ext>
            </c:extLst>
          </c:dPt>
          <c:dPt>
            <c:idx val="2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D5F-4360-A322-C1B98FF8D80C}"/>
              </c:ext>
            </c:extLst>
          </c:dPt>
          <c:dPt>
            <c:idx val="3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7D5F-4360-A322-C1B98FF8D80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lt-L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Lapas1!$A$2:$A$5</c:f>
              <c:strCache>
                <c:ptCount val="4"/>
                <c:pt idx="0">
                  <c:v>parama mokymuisi</c:v>
                </c:pt>
                <c:pt idx="1">
                  <c:v>remiamas įdarbinimas</c:v>
                </c:pt>
                <c:pt idx="2">
                  <c:v>parama darbo vietoms steigti</c:v>
                </c:pt>
                <c:pt idx="3">
                  <c:v>parama judumui</c:v>
                </c:pt>
              </c:strCache>
            </c:strRef>
          </c:cat>
          <c:val>
            <c:numRef>
              <c:f>Lapas1!$C$2:$C$5</c:f>
              <c:numCache>
                <c:formatCode>General</c:formatCode>
                <c:ptCount val="4"/>
                <c:pt idx="0">
                  <c:v>64</c:v>
                </c:pt>
                <c:pt idx="1">
                  <c:v>121</c:v>
                </c:pt>
                <c:pt idx="2">
                  <c:v>9</c:v>
                </c:pt>
                <c:pt idx="3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3342-4F35-A845-6409B6C230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937535199"/>
        <c:axId val="937536447"/>
      </c:barChart>
      <c:catAx>
        <c:axId val="937535199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lt-LT"/>
          </a:p>
        </c:txPr>
        <c:crossAx val="937536447"/>
        <c:crosses val="autoZero"/>
        <c:auto val="1"/>
        <c:lblAlgn val="ctr"/>
        <c:lblOffset val="100"/>
        <c:noMultiLvlLbl val="0"/>
      </c:catAx>
      <c:valAx>
        <c:axId val="937536447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93753519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lt-LT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bg2"/>
      </a:solidFill>
    </a:ln>
    <a:effectLst/>
  </c:spPr>
  <c:txPr>
    <a:bodyPr/>
    <a:lstStyle/>
    <a:p>
      <a:pPr>
        <a:defRPr sz="1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lt-LT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lt-L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1" i="0" u="none" strike="noStrike" kern="1200" spc="0" baseline="0">
                <a:solidFill>
                  <a:srgbClr val="43424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lt-LT" b="1"/>
              <a:t>2022 m. lapkričio 23 d. registruoti 334 darbo rinkai besirengiantys Plungės r. sav. gyventojai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1" i="0" u="none" strike="noStrike" kern="1200" spc="0" baseline="0">
              <a:solidFill>
                <a:srgbClr val="434244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lt-LT"/>
        </a:p>
      </c:txPr>
    </c:title>
    <c:autoTitleDeleted val="0"/>
    <c:plotArea>
      <c:layout>
        <c:manualLayout>
          <c:layoutTarget val="inner"/>
          <c:xMode val="edge"/>
          <c:yMode val="edge"/>
          <c:x val="0.38541666004408415"/>
          <c:y val="0.20056260927249453"/>
          <c:w val="0.26953794294745825"/>
          <c:h val="0.40509826432459539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0FB27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68B-42C6-8DC1-83897468DFFB}"/>
              </c:ext>
            </c:extLst>
          </c:dPt>
          <c:dPt>
            <c:idx val="1"/>
            <c:bubble3D val="0"/>
            <c:spPr>
              <a:solidFill>
                <a:srgbClr val="A4DF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68B-42C6-8DC1-83897468DFFB}"/>
              </c:ext>
            </c:extLst>
          </c:dPt>
          <c:dPt>
            <c:idx val="2"/>
            <c:bubble3D val="0"/>
            <c:spPr>
              <a:solidFill>
                <a:srgbClr val="3891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68B-42C6-8DC1-83897468DFFB}"/>
              </c:ext>
            </c:extLst>
          </c:dPt>
          <c:dPt>
            <c:idx val="3"/>
            <c:bubble3D val="0"/>
            <c:spPr>
              <a:solidFill>
                <a:srgbClr val="33D9BD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68B-42C6-8DC1-83897468DFFB}"/>
              </c:ext>
            </c:extLst>
          </c:dPt>
          <c:dPt>
            <c:idx val="4"/>
            <c:bubble3D val="0"/>
            <c:spPr>
              <a:solidFill>
                <a:srgbClr val="CCB5E8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068B-42C6-8DC1-83897468DFFB}"/>
              </c:ext>
            </c:extLst>
          </c:dPt>
          <c:dLbls>
            <c:dLbl>
              <c:idx val="0"/>
              <c:layout>
                <c:manualLayout>
                  <c:x val="1.4986798279103389E-2"/>
                  <c:y val="-8.8983612619436825E-2"/>
                </c:manualLayout>
              </c:layout>
              <c:tx>
                <c:rich>
                  <a:bodyPr/>
                  <a:lstStyle/>
                  <a:p>
                    <a:fld id="{0E000744-4308-42ED-ABE7-64B3AC20F09D}" type="VALUE">
                      <a:rPr lang="en-US" smtClean="0"/>
                      <a:pPr/>
                      <a:t>[REIKŠMĖ]</a:t>
                    </a:fld>
                    <a:r>
                      <a:rPr lang="en-US"/>
                      <a:t> proc.(161)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068B-42C6-8DC1-83897468DFFB}"/>
                </c:ext>
              </c:extLst>
            </c:dLbl>
            <c:dLbl>
              <c:idx val="1"/>
              <c:layout>
                <c:manualLayout>
                  <c:x val="-3.4524264400620328E-2"/>
                  <c:y val="-3.0584473923781635E-2"/>
                </c:manualLayout>
              </c:layout>
              <c:tx>
                <c:rich>
                  <a:bodyPr/>
                  <a:lstStyle/>
                  <a:p>
                    <a:fld id="{F778E9AA-07F4-4FA3-9D27-F63C95383395}" type="VALUE">
                      <a:rPr lang="en-US" smtClean="0"/>
                      <a:pPr/>
                      <a:t>[REIKŠMĖ]</a:t>
                    </a:fld>
                    <a:r>
                      <a:rPr lang="en-US"/>
                      <a:t> proc. (47)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068B-42C6-8DC1-83897468DFFB}"/>
                </c:ext>
              </c:extLst>
            </c:dLbl>
            <c:dLbl>
              <c:idx val="2"/>
              <c:layout>
                <c:manualLayout>
                  <c:x val="-3.2201963124188999E-2"/>
                  <c:y val="-1.407407035816893E-2"/>
                </c:manualLayout>
              </c:layout>
              <c:tx>
                <c:rich>
                  <a:bodyPr/>
                  <a:lstStyle/>
                  <a:p>
                    <a:fld id="{8EDFBF62-C606-40EF-A8D1-122CEC64E8B7}" type="VALUE">
                      <a:rPr lang="en-US" smtClean="0"/>
                      <a:pPr/>
                      <a:t>[REIKŠMĖ]</a:t>
                    </a:fld>
                    <a:r>
                      <a:rPr lang="en-US"/>
                      <a:t> proc. (34)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068B-42C6-8DC1-83897468DFFB}"/>
                </c:ext>
              </c:extLst>
            </c:dLbl>
            <c:dLbl>
              <c:idx val="3"/>
              <c:layout>
                <c:manualLayout>
                  <c:x val="-4.5967292283494041E-2"/>
                  <c:y val="-4.5389515908068612E-3"/>
                </c:manualLayout>
              </c:layout>
              <c:tx>
                <c:rich>
                  <a:bodyPr/>
                  <a:lstStyle/>
                  <a:p>
                    <a:fld id="{9CBBB2D4-3549-4CBA-BC11-74C4C9425CBC}" type="VALUE">
                      <a:rPr lang="en-US" smtClean="0"/>
                      <a:pPr/>
                      <a:t>[REIKŠMĖ]</a:t>
                    </a:fld>
                    <a:r>
                      <a:rPr lang="en-US"/>
                      <a:t> proc. (59)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068B-42C6-8DC1-83897468DFFB}"/>
                </c:ext>
              </c:extLst>
            </c:dLbl>
            <c:dLbl>
              <c:idx val="4"/>
              <c:layout>
                <c:manualLayout>
                  <c:x val="-3.3903913850903598E-2"/>
                  <c:y val="3.1998641252742037E-2"/>
                </c:manualLayout>
              </c:layout>
              <c:tx>
                <c:rich>
                  <a:bodyPr/>
                  <a:lstStyle/>
                  <a:p>
                    <a:fld id="{F9B15CE6-F070-46DC-86BA-0C36D8FD0EEF}" type="VALUE">
                      <a:rPr lang="en-US" smtClean="0"/>
                      <a:pPr/>
                      <a:t>[REIKŠMĖ]</a:t>
                    </a:fld>
                    <a:r>
                      <a:rPr lang="en-US"/>
                      <a:t> proc. (33)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068B-42C6-8DC1-83897468DFF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rgbClr val="43424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lt-L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Lapas2!$A$1:$E$1</c:f>
              <c:strCache>
                <c:ptCount val="5"/>
                <c:pt idx="0">
                  <c:v>stokoja socialinių įgūdžių ir (ar) motyvacijos dirbti</c:v>
                </c:pt>
                <c:pt idx="1">
                  <c:v>turi prižiūrėti ir (ar) slaugyti šeimos narį ar kartu gyvenantį asmenį</c:v>
                </c:pt>
                <c:pt idx="2">
                  <c:v>apribotas disponavimas piniginėmis lėšomis</c:v>
                </c:pt>
                <c:pt idx="3">
                  <c:v>neturi galimybių atvykti iš nuolatinės gyvenamosios vietos į darbo vietą</c:v>
                </c:pt>
                <c:pt idx="4">
                  <c:v>turi priklausomybę nuo alkoholio, narkotinių, psichotropinių ir kitų psichiką veikiančių medžiagų, azartinių žaidimų</c:v>
                </c:pt>
              </c:strCache>
            </c:strRef>
          </c:cat>
          <c:val>
            <c:numRef>
              <c:f>Lapas2!$A$2:$E$2</c:f>
              <c:numCache>
                <c:formatCode>0</c:formatCode>
                <c:ptCount val="5"/>
                <c:pt idx="0">
                  <c:v>48.203592814371255</c:v>
                </c:pt>
                <c:pt idx="1">
                  <c:v>14.071856287425149</c:v>
                </c:pt>
                <c:pt idx="2">
                  <c:v>10.179640718562874</c:v>
                </c:pt>
                <c:pt idx="3">
                  <c:v>17.664670658682635</c:v>
                </c:pt>
                <c:pt idx="4">
                  <c:v>9.8802395209580833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068B-42C6-8DC1-83897468DF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408367723079838E-2"/>
          <c:y val="0.64509989826117142"/>
          <c:w val="0.93586977184196585"/>
          <c:h val="0.33669747497079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rgbClr val="434244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lt-L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rgbClr val="434244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lt-LT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0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b="0" kern="1200" spc="20" baseline="0"/>
  </cs:categoryAxis>
  <cs:chartArea mods="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 cmpd="sng" algn="ctr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  <a:alpha val="33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dk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gradFill>
        <a:gsLst>
          <a:gs pos="100000">
            <a:schemeClr val="lt1">
              <a:lumMod val="95000"/>
            </a:schemeClr>
          </a:gs>
          <a:gs pos="0">
            <a:schemeClr val="lt1"/>
          </a:gs>
        </a:gsLst>
        <a:lin ang="5400000" scaled="0"/>
      </a:gradFill>
    </cs:spPr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dk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0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L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17A809-734F-C04E-9DB1-25174942FC75}" type="datetimeFigureOut">
              <a:rPr lang="en-LT" smtClean="0"/>
              <a:t>11/24/2022</a:t>
            </a:fld>
            <a:endParaRPr lang="en-L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L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L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305F04-FD52-B94D-ACF4-0B7E03D80BEE}" type="slidenum">
              <a:rPr lang="en-LT" smtClean="0"/>
              <a:t>‹#›</a:t>
            </a:fld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16958904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05F04-FD52-B94D-ACF4-0B7E03D80BEE}" type="slidenum">
              <a:rPr lang="en-LT" smtClean="0"/>
              <a:t>1</a:t>
            </a:fld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6295637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05F04-FD52-B94D-ACF4-0B7E03D80BEE}" type="slidenum">
              <a:rPr lang="en-LT" smtClean="0"/>
              <a:t>3</a:t>
            </a:fld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25075908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kaidrės vaizdo vietos rezervavimo ženkla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astabų vietos rezervavimo ženkl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953251-BC3B-8542-89A6-48B1B34290E8}" type="slidenum">
              <a:rPr lang="en-LT" smtClean="0"/>
              <a:t>7</a:t>
            </a:fld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11311049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05F04-FD52-B94D-ACF4-0B7E03D80BEE}" type="slidenum">
              <a:rPr lang="en-LT" smtClean="0"/>
              <a:t>10</a:t>
            </a:fld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1656669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114413-DD87-EF41-B434-08D5E525AA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LT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C42295-1E57-4442-8252-65E88D2E3F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L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382DAA-1A40-EF4A-8596-EF988442F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FF3E4-A73C-834C-A70E-86F17F728B9F}" type="datetimeFigureOut">
              <a:rPr lang="en-LT" smtClean="0"/>
              <a:t>11/24/2022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BA1262-BB39-5447-98DD-90F22337E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9F199F-1BC4-BD49-94CF-C2DABA78A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FB3FA-8539-5047-BD1B-53F3073AAC32}" type="slidenum">
              <a:rPr lang="en-LT" smtClean="0"/>
              <a:t>‹#›</a:t>
            </a:fld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11983202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98E656-E919-D445-8D78-023FB7D134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L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3A966B0-7710-1247-A318-B615D4E875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03244F-76D2-C446-A80E-14B6D26CFB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FF3E4-A73C-834C-A70E-86F17F728B9F}" type="datetimeFigureOut">
              <a:rPr lang="en-LT" smtClean="0"/>
              <a:t>11/24/2022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1E6E21-1174-954B-9707-8EE61A2F07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9672FE-476F-4A47-9EE3-1DE7039FC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FB3FA-8539-5047-BD1B-53F3073AAC32}" type="slidenum">
              <a:rPr lang="en-LT" smtClean="0"/>
              <a:t>‹#›</a:t>
            </a:fld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3294725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357F2C-167E-1145-971D-426B2BD19B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L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317771-50E2-7A46-BBA3-4BA4C23050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D033C1-1F99-3D4A-8861-3636D699BB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FF3E4-A73C-834C-A70E-86F17F728B9F}" type="datetimeFigureOut">
              <a:rPr lang="en-LT" smtClean="0"/>
              <a:t>11/24/2022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AAC8FB-7257-FB42-9C88-F13913A3A3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8F00B7-13D3-CD44-8D39-B779BACCE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FB3FA-8539-5047-BD1B-53F3073AAC32}" type="slidenum">
              <a:rPr lang="en-LT" smtClean="0"/>
              <a:t>‹#›</a:t>
            </a:fld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41471875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TLE &amp; SUBTITLE ">
  <p:cSld name="TITTLE &amp; SUBTITLE 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 txBox="1">
            <a:spLocks noGrp="1"/>
          </p:cNvSpPr>
          <p:nvPr>
            <p:ph type="title"/>
          </p:nvPr>
        </p:nvSpPr>
        <p:spPr>
          <a:xfrm>
            <a:off x="724000" y="4483267"/>
            <a:ext cx="10744000" cy="620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ubTitle" idx="1"/>
          </p:nvPr>
        </p:nvSpPr>
        <p:spPr>
          <a:xfrm>
            <a:off x="2181600" y="5472300"/>
            <a:ext cx="7828800" cy="558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071239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11">
          <p15:clr>
            <a:srgbClr val="F9AD4C"/>
          </p15:clr>
        </p15:guide>
        <p15:guide id="2" orient="horz" pos="2676">
          <p15:clr>
            <a:srgbClr val="F9AD4C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7C4CFE-0A29-6242-9406-DE6DB56DC0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L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09974D-5300-234D-9F65-0332BD3AF9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4E0248-1332-4A42-B777-610FD59BCE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FF3E4-A73C-834C-A70E-86F17F728B9F}" type="datetimeFigureOut">
              <a:rPr lang="en-LT" smtClean="0"/>
              <a:t>11/24/2022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4084E4-165B-6747-9009-6322545194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41F3DD-3F3E-AA41-A630-FEB756644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FB3FA-8539-5047-BD1B-53F3073AAC32}" type="slidenum">
              <a:rPr lang="en-LT" smtClean="0"/>
              <a:t>‹#›</a:t>
            </a:fld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257591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48BF48-D99D-4C49-9F93-FF9241DB05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46C0CD-0195-4A4D-99E8-9EFCDDEFCB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024D44-B998-8C46-AFFC-7902FAAA9E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FF3E4-A73C-834C-A70E-86F17F728B9F}" type="datetimeFigureOut">
              <a:rPr lang="en-LT" smtClean="0"/>
              <a:t>11/24/2022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A5EDD1-8D93-7C41-9A56-2354C8B0CA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6D46CB-8E82-B545-94DA-946801E446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FB3FA-8539-5047-BD1B-53F3073AAC32}" type="slidenum">
              <a:rPr lang="en-LT" smtClean="0"/>
              <a:t>‹#›</a:t>
            </a:fld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1323183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1A422A-FE0B-8646-900B-75700FBDFE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L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D9D4BB-E6EB-AC49-BFB6-89FDA4A85F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T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8978F1-805E-8F40-AD1C-399AB7BA7C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T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BDF10B-63CA-8A46-8BC8-52C57A879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FF3E4-A73C-834C-A70E-86F17F728B9F}" type="datetimeFigureOut">
              <a:rPr lang="en-LT" smtClean="0"/>
              <a:t>11/24/2022</a:t>
            </a:fld>
            <a:endParaRPr lang="en-L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FAAB80-AA2F-CE4E-93AF-ED7BA3FDA3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F6865F-EB46-2748-B8EA-D1A586E4F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FB3FA-8539-5047-BD1B-53F3073AAC32}" type="slidenum">
              <a:rPr lang="en-LT" smtClean="0"/>
              <a:t>‹#›</a:t>
            </a:fld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104849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F7870C-BC40-BD4E-943D-6E47641B32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E0C975-69D7-9249-8E37-7AA9023C36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984476-C509-B84E-8974-9FFCC3D055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T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0329B38-DB84-7241-918B-DBD335124F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84BA95E-A68C-E04E-A13E-774C6C840C0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T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40B220-95AC-CD4C-B97F-F2E5FC690C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FF3E4-A73C-834C-A70E-86F17F728B9F}" type="datetimeFigureOut">
              <a:rPr lang="en-LT" smtClean="0"/>
              <a:t>11/24/2022</a:t>
            </a:fld>
            <a:endParaRPr lang="en-LT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C27E1D-E045-994A-B4EA-48C1EF196D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135C7D-82DC-F64D-905B-48311DF7B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FB3FA-8539-5047-BD1B-53F3073AAC32}" type="slidenum">
              <a:rPr lang="en-LT" smtClean="0"/>
              <a:t>‹#›</a:t>
            </a:fld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3490253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BB8DAA-2BE9-4648-8AF6-43C1043494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L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042B2A8-40EC-CD45-9C3F-48D9904BC4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FF3E4-A73C-834C-A70E-86F17F728B9F}" type="datetimeFigureOut">
              <a:rPr lang="en-LT" smtClean="0"/>
              <a:t>11/24/2022</a:t>
            </a:fld>
            <a:endParaRPr lang="en-L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5147015-4C54-7745-850F-0E4E7B735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964331-3805-1F43-A968-88404F272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FB3FA-8539-5047-BD1B-53F3073AAC32}" type="slidenum">
              <a:rPr lang="en-LT" smtClean="0"/>
              <a:t>‹#›</a:t>
            </a:fld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34500828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AD7EBF6-D17A-BB42-8BCC-CF67F2DD03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FF3E4-A73C-834C-A70E-86F17F728B9F}" type="datetimeFigureOut">
              <a:rPr lang="en-LT" smtClean="0"/>
              <a:t>11/24/2022</a:t>
            </a:fld>
            <a:endParaRPr lang="en-LT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7085E9-387A-4A40-A45D-7C90B6FC83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7736FF-EE31-6F44-AEA5-036B1187A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FB3FA-8539-5047-BD1B-53F3073AAC32}" type="slidenum">
              <a:rPr lang="en-LT" smtClean="0"/>
              <a:t>‹#›</a:t>
            </a:fld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1762894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5FC80-A006-B74F-8BB8-31E82CC6CE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L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E5D804-FE87-AB47-952A-734A029009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054DBA-CFDD-EA41-BD57-AA3771EEA6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F1BE52-59ED-4949-9402-A44671F7CC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FF3E4-A73C-834C-A70E-86F17F728B9F}" type="datetimeFigureOut">
              <a:rPr lang="en-LT" smtClean="0"/>
              <a:t>11/24/2022</a:t>
            </a:fld>
            <a:endParaRPr lang="en-L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B721E7-4781-514B-8813-E1E77BDD04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6E9A08-461B-F345-9B18-C67BE03E70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FB3FA-8539-5047-BD1B-53F3073AAC32}" type="slidenum">
              <a:rPr lang="en-LT" smtClean="0"/>
              <a:t>‹#›</a:t>
            </a:fld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42198594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70809E-1927-FF4D-B408-EE2DAE507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LT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9DD0E53-1C67-4C4A-AA13-A0F7511CB1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L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70395E-C49D-1E4F-B98C-19A2F3F11D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8BC942-6A9D-B64E-8ED7-1FD3A290FF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FF3E4-A73C-834C-A70E-86F17F728B9F}" type="datetimeFigureOut">
              <a:rPr lang="en-LT" smtClean="0"/>
              <a:t>11/24/2022</a:t>
            </a:fld>
            <a:endParaRPr lang="en-L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57EC90-9EE5-324E-AD5E-122240632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4B0234-2A9D-A44E-BF27-F1F5E2B48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FB3FA-8539-5047-BD1B-53F3073AAC32}" type="slidenum">
              <a:rPr lang="en-LT" smtClean="0"/>
              <a:t>‹#›</a:t>
            </a:fld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3340192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8D9F979-6270-414F-A0E6-7FE6CF536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D4F660-31BE-0E43-95D5-68D5C6A309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8E176B-90E3-E148-9557-0CE5DB99D1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CFF3E4-A73C-834C-A70E-86F17F728B9F}" type="datetimeFigureOut">
              <a:rPr lang="en-LT" smtClean="0"/>
              <a:t>11/24/2022</a:t>
            </a:fld>
            <a:endParaRPr lang="en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530B5D-AD71-FA4C-AD86-6A74AAB8A1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L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E1E5CB-E455-7B48-ABB7-8F5CFF1546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3FB3FA-8539-5047-BD1B-53F3073AAC32}" type="slidenum">
              <a:rPr lang="en-LT" smtClean="0"/>
              <a:t>‹#›</a:t>
            </a:fld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2648889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L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E9807BA-81AB-6042-BD0B-A8FFE41675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594"/>
          <a:stretch/>
        </p:blipFill>
        <p:spPr>
          <a:xfrm>
            <a:off x="1" y="0"/>
            <a:ext cx="12237606" cy="6939105"/>
          </a:xfrm>
          <a:prstGeom prst="rect">
            <a:avLst/>
          </a:prstGeom>
        </p:spPr>
      </p:pic>
      <p:sp>
        <p:nvSpPr>
          <p:cNvPr id="4" name="Google Shape;127;p24">
            <a:extLst>
              <a:ext uri="{FF2B5EF4-FFF2-40B4-BE49-F238E27FC236}">
                <a16:creationId xmlns:a16="http://schemas.microsoft.com/office/drawing/2014/main" id="{A0214CFD-A1AF-E140-BB1E-10EBB1868D4C}"/>
              </a:ext>
            </a:extLst>
          </p:cNvPr>
          <p:cNvSpPr/>
          <p:nvPr/>
        </p:nvSpPr>
        <p:spPr>
          <a:xfrm>
            <a:off x="0" y="44357"/>
            <a:ext cx="12237607" cy="6940024"/>
          </a:xfrm>
          <a:custGeom>
            <a:avLst/>
            <a:gdLst/>
            <a:ahLst/>
            <a:cxnLst/>
            <a:rect l="l" t="t" r="r" b="b"/>
            <a:pathLst>
              <a:path w="12470130" h="6184900" extrusionOk="0">
                <a:moveTo>
                  <a:pt x="0" y="6184900"/>
                </a:moveTo>
                <a:lnTo>
                  <a:pt x="12469774" y="6184900"/>
                </a:lnTo>
                <a:lnTo>
                  <a:pt x="12469774" y="0"/>
                </a:lnTo>
                <a:lnTo>
                  <a:pt x="0" y="0"/>
                </a:lnTo>
                <a:lnTo>
                  <a:pt x="0" y="6184900"/>
                </a:ln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/>
          </a:p>
        </p:txBody>
      </p:sp>
      <p:sp>
        <p:nvSpPr>
          <p:cNvPr id="5" name="Google Shape;128;p24">
            <a:extLst>
              <a:ext uri="{FF2B5EF4-FFF2-40B4-BE49-F238E27FC236}">
                <a16:creationId xmlns:a16="http://schemas.microsoft.com/office/drawing/2014/main" id="{21DE10E9-77B9-1149-A3A9-A16D56B19235}"/>
              </a:ext>
            </a:extLst>
          </p:cNvPr>
          <p:cNvSpPr/>
          <p:nvPr/>
        </p:nvSpPr>
        <p:spPr>
          <a:xfrm>
            <a:off x="2728926" y="-81105"/>
            <a:ext cx="6734149" cy="5893476"/>
          </a:xfrm>
          <a:prstGeom prst="rect">
            <a:avLst/>
          </a:prstGeom>
          <a:noFill/>
          <a:ln w="31750" cap="flat" cmpd="sng">
            <a:solidFill>
              <a:srgbClr val="13AF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8200" tIns="48200" rIns="48200" bIns="482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Google Shape;129;p24">
            <a:extLst>
              <a:ext uri="{FF2B5EF4-FFF2-40B4-BE49-F238E27FC236}">
                <a16:creationId xmlns:a16="http://schemas.microsoft.com/office/drawing/2014/main" id="{AA8DAF67-BF72-5840-99F3-A13ACC2F2C3A}"/>
              </a:ext>
            </a:extLst>
          </p:cNvPr>
          <p:cNvSpPr txBox="1">
            <a:spLocks/>
          </p:cNvSpPr>
          <p:nvPr/>
        </p:nvSpPr>
        <p:spPr>
          <a:xfrm>
            <a:off x="2795993" y="-762807"/>
            <a:ext cx="6413673" cy="3148780"/>
          </a:xfrm>
          <a:prstGeom prst="rect">
            <a:avLst/>
          </a:prstGeom>
        </p:spPr>
        <p:txBody>
          <a:bodyPr spcFirstLastPara="1" vert="horz" wrap="square" lIns="0" tIns="0" rIns="0" bIns="0" rtlCol="0" anchor="b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lt-LT" sz="4000" dirty="0">
                <a:solidFill>
                  <a:srgbClr val="434244"/>
                </a:solidFill>
                <a:latin typeface="Gordita Medium"/>
                <a:cs typeface="Gordita Medium" pitchFamily="2" charset="77"/>
              </a:rPr>
              <a:t>Situacija darbo rinkoje ir įgyvendinamos užimtumo priemonės</a:t>
            </a:r>
            <a:endParaRPr lang="en-GB" sz="4000">
              <a:solidFill>
                <a:srgbClr val="434244"/>
              </a:solidFill>
              <a:latin typeface="Gordita Medium" pitchFamily="2" charset="77"/>
              <a:cs typeface="Gordita Medium" pitchFamily="2" charset="77"/>
            </a:endParaRPr>
          </a:p>
        </p:txBody>
      </p:sp>
      <p:sp>
        <p:nvSpPr>
          <p:cNvPr id="7" name="Google Shape;130;p24">
            <a:extLst>
              <a:ext uri="{FF2B5EF4-FFF2-40B4-BE49-F238E27FC236}">
                <a16:creationId xmlns:a16="http://schemas.microsoft.com/office/drawing/2014/main" id="{6B74156E-534A-5F4D-AF41-4CC6B65DF249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126130" y="2553320"/>
            <a:ext cx="4114146" cy="1415868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indent="0"/>
            <a:r>
              <a:rPr lang="en-US" sz="1600">
                <a:solidFill>
                  <a:srgbClr val="434244"/>
                </a:solidFill>
                <a:latin typeface="Gordita" pitchFamily="2" charset="77"/>
                <a:cs typeface="Gordita" pitchFamily="2" charset="77"/>
              </a:rPr>
              <a:t> </a:t>
            </a:r>
            <a:r>
              <a:rPr lang="lt-LT" sz="1600">
                <a:solidFill>
                  <a:srgbClr val="434244"/>
                </a:solidFill>
                <a:latin typeface="Gordita" pitchFamily="2" charset="77"/>
                <a:cs typeface="Gordita" pitchFamily="2" charset="77"/>
              </a:rPr>
              <a:t>Jurgita Petraitienė</a:t>
            </a:r>
            <a:r>
              <a:rPr lang="en-US" sz="1600">
                <a:solidFill>
                  <a:srgbClr val="434244"/>
                </a:solidFill>
                <a:latin typeface="Gordita" pitchFamily="2" charset="77"/>
                <a:cs typeface="Gordita" pitchFamily="2" charset="77"/>
              </a:rPr>
              <a:t> / </a:t>
            </a:r>
            <a:r>
              <a:rPr lang="lt-LT" sz="1600">
                <a:solidFill>
                  <a:srgbClr val="434244"/>
                </a:solidFill>
                <a:latin typeface="Gordita" pitchFamily="2" charset="77"/>
                <a:cs typeface="Gordita" pitchFamily="2" charset="77"/>
              </a:rPr>
              <a:t>Klaipėdos klientų aptarnavimo departamento direktorė</a:t>
            </a:r>
            <a:endParaRPr lang="en-US" sz="1600">
              <a:solidFill>
                <a:srgbClr val="434244"/>
              </a:solidFill>
              <a:latin typeface="Gordita" pitchFamily="2" charset="77"/>
              <a:cs typeface="Gordita" pitchFamily="2" charset="77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6D8FF1DE-FC2B-2F42-B2D9-8E025F7331F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2653" y="321525"/>
            <a:ext cx="1787255" cy="69977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F073801-C68D-40B1-9FD6-7C2F191F03E2}"/>
              </a:ext>
            </a:extLst>
          </p:cNvPr>
          <p:cNvSpPr txBox="1"/>
          <p:nvPr/>
        </p:nvSpPr>
        <p:spPr>
          <a:xfrm>
            <a:off x="9545516" y="6145502"/>
            <a:ext cx="26464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>
                <a:solidFill>
                  <a:srgbClr val="4342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 m. lapkričio 24 d.</a:t>
            </a:r>
          </a:p>
        </p:txBody>
      </p:sp>
    </p:spTree>
    <p:extLst>
      <p:ext uri="{BB962C8B-B14F-4D97-AF65-F5344CB8AC3E}">
        <p14:creationId xmlns:p14="http://schemas.microsoft.com/office/powerpoint/2010/main" val="21065108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room with a table and chairs&#10;&#10;Description automatically generated with low confidence">
            <a:extLst>
              <a:ext uri="{FF2B5EF4-FFF2-40B4-BE49-F238E27FC236}">
                <a16:creationId xmlns:a16="http://schemas.microsoft.com/office/drawing/2014/main" id="{0A800B67-87C1-AD46-9910-48C6D51119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5250" y="0"/>
            <a:ext cx="12287250" cy="865227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92AAAC9-77AB-BA49-91FC-8E8D71AA2401}"/>
              </a:ext>
            </a:extLst>
          </p:cNvPr>
          <p:cNvSpPr/>
          <p:nvPr/>
        </p:nvSpPr>
        <p:spPr>
          <a:xfrm>
            <a:off x="-95250" y="0"/>
            <a:ext cx="12287250" cy="6858000"/>
          </a:xfrm>
          <a:prstGeom prst="rect">
            <a:avLst/>
          </a:prstGeom>
          <a:solidFill>
            <a:schemeClr val="bg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4" name="Google Shape;128;p24">
            <a:extLst>
              <a:ext uri="{FF2B5EF4-FFF2-40B4-BE49-F238E27FC236}">
                <a16:creationId xmlns:a16="http://schemas.microsoft.com/office/drawing/2014/main" id="{08981EAF-51E4-B84B-902F-4D899F897225}"/>
              </a:ext>
            </a:extLst>
          </p:cNvPr>
          <p:cNvSpPr/>
          <p:nvPr/>
        </p:nvSpPr>
        <p:spPr>
          <a:xfrm>
            <a:off x="3833598" y="3029586"/>
            <a:ext cx="8585419" cy="1175574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rgbClr val="13AF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8200" tIns="48200" rIns="48200" bIns="482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57;p28">
            <a:extLst>
              <a:ext uri="{FF2B5EF4-FFF2-40B4-BE49-F238E27FC236}">
                <a16:creationId xmlns:a16="http://schemas.microsoft.com/office/drawing/2014/main" id="{FA7831EA-3352-E84C-B083-615159BFCC4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291584" y="3218688"/>
            <a:ext cx="11175716" cy="799423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lvl="0"/>
            <a:r>
              <a:rPr lang="lt-LT">
                <a:solidFill>
                  <a:srgbClr val="4948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Diskusija</a:t>
            </a:r>
            <a:endParaRPr>
              <a:solidFill>
                <a:srgbClr val="49484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12638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09EEDF0-3292-D541-8CCF-8886953BDBA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624" y="302908"/>
            <a:ext cx="457200" cy="812800"/>
          </a:xfrm>
          <a:prstGeom prst="rect">
            <a:avLst/>
          </a:prstGeom>
        </p:spPr>
      </p:pic>
      <p:sp>
        <p:nvSpPr>
          <p:cNvPr id="10" name="Google Shape;128;p24">
            <a:extLst>
              <a:ext uri="{FF2B5EF4-FFF2-40B4-BE49-F238E27FC236}">
                <a16:creationId xmlns:a16="http://schemas.microsoft.com/office/drawing/2014/main" id="{184A4EA0-0B79-204D-8D74-3AA88DC14739}"/>
              </a:ext>
            </a:extLst>
          </p:cNvPr>
          <p:cNvSpPr/>
          <p:nvPr/>
        </p:nvSpPr>
        <p:spPr>
          <a:xfrm>
            <a:off x="7306622" y="-257546"/>
            <a:ext cx="4477268" cy="3308690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rgbClr val="13AF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8200" tIns="48200" rIns="48200" bIns="482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57;p28">
            <a:extLst>
              <a:ext uri="{FF2B5EF4-FFF2-40B4-BE49-F238E27FC236}">
                <a16:creationId xmlns:a16="http://schemas.microsoft.com/office/drawing/2014/main" id="{B5B6455F-C9AC-4A48-A138-872E40001ADD}"/>
              </a:ext>
            </a:extLst>
          </p:cNvPr>
          <p:cNvSpPr txBox="1">
            <a:spLocks/>
          </p:cNvSpPr>
          <p:nvPr/>
        </p:nvSpPr>
        <p:spPr>
          <a:xfrm>
            <a:off x="4053560" y="493806"/>
            <a:ext cx="11195909" cy="1351111"/>
          </a:xfrm>
          <a:prstGeom prst="rect">
            <a:avLst/>
          </a:prstGeom>
        </p:spPr>
        <p:txBody>
          <a:bodyPr spcFirstLastPara="1" vert="horz" wrap="square" lIns="0" tIns="0" rIns="0" bIns="0" rtlCol="0" anchor="b" anchorCtr="0">
            <a:noAutofit/>
          </a:bodyPr>
          <a:lstStyle>
            <a:lvl1pPr lvl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lt-LT" sz="3000">
                <a:solidFill>
                  <a:srgbClr val="4342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Nedarbas</a:t>
            </a:r>
          </a:p>
          <a:p>
            <a:r>
              <a:rPr lang="lt-LT" sz="3000">
                <a:solidFill>
                  <a:srgbClr val="4342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 m. lapkričio 1 d.</a:t>
            </a:r>
            <a:endParaRPr lang="en-GB" sz="3000">
              <a:solidFill>
                <a:srgbClr val="43424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" name="Grupė 7">
            <a:extLst>
              <a:ext uri="{FF2B5EF4-FFF2-40B4-BE49-F238E27FC236}">
                <a16:creationId xmlns:a16="http://schemas.microsoft.com/office/drawing/2014/main" id="{9C74EE2A-15BD-4A49-9B98-649C97F87069}"/>
              </a:ext>
            </a:extLst>
          </p:cNvPr>
          <p:cNvGrpSpPr/>
          <p:nvPr/>
        </p:nvGrpSpPr>
        <p:grpSpPr>
          <a:xfrm>
            <a:off x="670793" y="1384449"/>
            <a:ext cx="6509836" cy="5418038"/>
            <a:chOff x="5487958" y="1057175"/>
            <a:chExt cx="6509836" cy="5418038"/>
          </a:xfrm>
        </p:grpSpPr>
        <p:pic>
          <p:nvPicPr>
            <p:cNvPr id="12" name="Paveikslėlis 11">
              <a:extLst>
                <a:ext uri="{FF2B5EF4-FFF2-40B4-BE49-F238E27FC236}">
                  <a16:creationId xmlns:a16="http://schemas.microsoft.com/office/drawing/2014/main" id="{802DED27-B9AE-46C3-96D1-BA6FCE2106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48202" y="2043353"/>
              <a:ext cx="4570905" cy="3494746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23C55F8-FE21-483C-B881-CE6FB9EB17D3}"/>
                </a:ext>
              </a:extLst>
            </p:cNvPr>
            <p:cNvSpPr txBox="1"/>
            <p:nvPr/>
          </p:nvSpPr>
          <p:spPr>
            <a:xfrm>
              <a:off x="7758444" y="1087482"/>
              <a:ext cx="1262333" cy="7925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lt-LT" sz="1300" b="1">
                  <a:solidFill>
                    <a:srgbClr val="434244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Šiaulių apskr.</a:t>
              </a:r>
            </a:p>
            <a:p>
              <a:pPr marL="171454" indent="-171454">
                <a:buSzPct val="150000"/>
                <a:buFont typeface="Calibri" panose="020F0502020204030204" pitchFamily="34" charset="0"/>
                <a:buChar char="●"/>
              </a:pPr>
              <a:r>
                <a:rPr lang="lt-LT" sz="1300" b="1">
                  <a:solidFill>
                    <a:srgbClr val="0FB273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7,8%</a:t>
              </a:r>
            </a:p>
            <a:p>
              <a:pPr marL="171454" indent="-171454">
                <a:buSzPct val="150000"/>
                <a:buFont typeface="Calibri" panose="020F0502020204030204" pitchFamily="34" charset="0"/>
                <a:buChar char="●"/>
              </a:pPr>
              <a:r>
                <a:rPr lang="lt-LT" sz="1300" b="1">
                  <a:solidFill>
                    <a:srgbClr val="0FB273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12.652</a:t>
              </a:r>
            </a:p>
          </p:txBody>
        </p:sp>
        <p:cxnSp>
          <p:nvCxnSpPr>
            <p:cNvPr id="14" name="Elbow Connector 9">
              <a:extLst>
                <a:ext uri="{FF2B5EF4-FFF2-40B4-BE49-F238E27FC236}">
                  <a16:creationId xmlns:a16="http://schemas.microsoft.com/office/drawing/2014/main" id="{25839529-ADB2-4232-8F4B-F2499B1830CF}"/>
                </a:ext>
              </a:extLst>
            </p:cNvPr>
            <p:cNvCxnSpPr/>
            <p:nvPr/>
          </p:nvCxnSpPr>
          <p:spPr>
            <a:xfrm>
              <a:off x="6142646" y="2244950"/>
              <a:ext cx="1116000" cy="360000"/>
            </a:xfrm>
            <a:prstGeom prst="bentConnector3">
              <a:avLst>
                <a:gd name="adj1" fmla="val -402"/>
              </a:avLst>
            </a:prstGeom>
            <a:ln w="6350"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Elbow Connector 13">
              <a:extLst>
                <a:ext uri="{FF2B5EF4-FFF2-40B4-BE49-F238E27FC236}">
                  <a16:creationId xmlns:a16="http://schemas.microsoft.com/office/drawing/2014/main" id="{95F89F2B-FEB9-42D3-A397-8FA8441563EB}"/>
                </a:ext>
              </a:extLst>
            </p:cNvPr>
            <p:cNvCxnSpPr/>
            <p:nvPr/>
          </p:nvCxnSpPr>
          <p:spPr>
            <a:xfrm rot="5400000" flipV="1">
              <a:off x="7823535" y="2263206"/>
              <a:ext cx="792000" cy="0"/>
            </a:xfrm>
            <a:prstGeom prst="bentConnector3">
              <a:avLst>
                <a:gd name="adj1" fmla="val -145"/>
              </a:avLst>
            </a:prstGeom>
            <a:ln w="6350"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D3B26FB-6D78-4176-9608-9E380A5DCCB8}"/>
                </a:ext>
              </a:extLst>
            </p:cNvPr>
            <p:cNvSpPr txBox="1"/>
            <p:nvPr/>
          </p:nvSpPr>
          <p:spPr>
            <a:xfrm>
              <a:off x="9480852" y="1057175"/>
              <a:ext cx="1531638" cy="7925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lt-LT" sz="1300" b="1">
                  <a:solidFill>
                    <a:srgbClr val="434244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Panevėžio apskr.</a:t>
              </a:r>
            </a:p>
            <a:p>
              <a:pPr marL="171454" indent="-171454">
                <a:buSzPct val="150000"/>
                <a:buFont typeface="Calibri" panose="020F0502020204030204" pitchFamily="34" charset="0"/>
                <a:buChar char="●"/>
              </a:pPr>
              <a:r>
                <a:rPr lang="lt-LT" sz="1300" b="1">
                  <a:solidFill>
                    <a:srgbClr val="0FB273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8,2%</a:t>
              </a:r>
            </a:p>
            <a:p>
              <a:pPr marL="171454" indent="-171454">
                <a:buSzPct val="150000"/>
                <a:buFont typeface="Calibri" panose="020F0502020204030204" pitchFamily="34" charset="0"/>
                <a:buChar char="●"/>
              </a:pPr>
              <a:r>
                <a:rPr lang="lt-LT" sz="1300" b="1">
                  <a:solidFill>
                    <a:srgbClr val="0FB273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10.743</a:t>
              </a:r>
            </a:p>
          </p:txBody>
        </p:sp>
        <p:cxnSp>
          <p:nvCxnSpPr>
            <p:cNvPr id="18" name="Elbow Connector 13">
              <a:extLst>
                <a:ext uri="{FF2B5EF4-FFF2-40B4-BE49-F238E27FC236}">
                  <a16:creationId xmlns:a16="http://schemas.microsoft.com/office/drawing/2014/main" id="{B846AEC3-0ED9-44F8-8619-1D8D889BCD5B}"/>
                </a:ext>
              </a:extLst>
            </p:cNvPr>
            <p:cNvCxnSpPr/>
            <p:nvPr/>
          </p:nvCxnSpPr>
          <p:spPr>
            <a:xfrm rot="16200000" flipH="1" flipV="1">
              <a:off x="8544852" y="1989346"/>
              <a:ext cx="1368000" cy="504000"/>
            </a:xfrm>
            <a:prstGeom prst="bentConnector3">
              <a:avLst>
                <a:gd name="adj1" fmla="val -145"/>
              </a:avLst>
            </a:prstGeom>
            <a:ln w="6350"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421D4F1-BB31-497F-97C1-ACB5DD3EF9F5}"/>
                </a:ext>
              </a:extLst>
            </p:cNvPr>
            <p:cNvSpPr txBox="1"/>
            <p:nvPr/>
          </p:nvSpPr>
          <p:spPr>
            <a:xfrm>
              <a:off x="10658482" y="2023678"/>
              <a:ext cx="1211315" cy="700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lt-LT" sz="1300" b="1">
                  <a:solidFill>
                    <a:srgbClr val="434244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Utenos apskr.</a:t>
              </a:r>
            </a:p>
            <a:p>
              <a:pPr marL="171454" indent="-171454">
                <a:buSzPct val="150000"/>
                <a:buFont typeface="Calibri" panose="020F0502020204030204" pitchFamily="34" charset="0"/>
                <a:buChar char="●"/>
              </a:pPr>
              <a:r>
                <a:rPr lang="lt-LT" sz="1300" b="1">
                  <a:solidFill>
                    <a:srgbClr val="0FB273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9,0%</a:t>
              </a:r>
            </a:p>
            <a:p>
              <a:pPr marL="171454" indent="-171454">
                <a:buSzPct val="150000"/>
                <a:buFont typeface="Calibri" panose="020F0502020204030204" pitchFamily="34" charset="0"/>
                <a:buChar char="●"/>
              </a:pPr>
              <a:r>
                <a:rPr lang="lt-LT" sz="1300" b="1">
                  <a:solidFill>
                    <a:srgbClr val="0FB273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6.999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B439018-5F27-462E-BDAD-C9FB7B5935A2}"/>
                </a:ext>
              </a:extLst>
            </p:cNvPr>
            <p:cNvSpPr txBox="1"/>
            <p:nvPr/>
          </p:nvSpPr>
          <p:spPr>
            <a:xfrm>
              <a:off x="5832738" y="4183397"/>
              <a:ext cx="1445524" cy="7925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lt-LT" sz="1300" b="1">
                  <a:solidFill>
                    <a:srgbClr val="434244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Tauragės apskr.</a:t>
              </a:r>
            </a:p>
            <a:p>
              <a:pPr marL="171454" indent="-171454">
                <a:buSzPct val="150000"/>
                <a:buFont typeface="Calibri" panose="020F0502020204030204" pitchFamily="34" charset="0"/>
                <a:buChar char="●"/>
              </a:pPr>
              <a:r>
                <a:rPr lang="lt-LT" sz="1300" b="1">
                  <a:solidFill>
                    <a:srgbClr val="0FB273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7.6%</a:t>
              </a:r>
            </a:p>
            <a:p>
              <a:pPr marL="171454" indent="-171454">
                <a:buSzPct val="150000"/>
                <a:buFont typeface="Calibri" panose="020F0502020204030204" pitchFamily="34" charset="0"/>
                <a:buChar char="●"/>
              </a:pPr>
              <a:r>
                <a:rPr lang="lt-LT" sz="1300" b="1">
                  <a:solidFill>
                    <a:srgbClr val="0FB273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4.295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E39F44D4-D7A2-484D-9E35-33CFBAB1322C}"/>
                </a:ext>
              </a:extLst>
            </p:cNvPr>
            <p:cNvSpPr txBox="1"/>
            <p:nvPr/>
          </p:nvSpPr>
          <p:spPr>
            <a:xfrm>
              <a:off x="5678763" y="1416820"/>
              <a:ext cx="1185837" cy="7925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lt-LT" sz="1300" b="1">
                  <a:solidFill>
                    <a:srgbClr val="434244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Telšių apskr.</a:t>
              </a:r>
            </a:p>
            <a:p>
              <a:pPr marL="171454" indent="-171454">
                <a:buSzPct val="150000"/>
                <a:buFont typeface="Calibri" panose="020F0502020204030204" pitchFamily="34" charset="0"/>
                <a:buChar char="●"/>
              </a:pPr>
              <a:r>
                <a:rPr lang="lt-LT" sz="1300" b="1">
                  <a:solidFill>
                    <a:srgbClr val="0FB273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7,7%</a:t>
              </a:r>
            </a:p>
            <a:p>
              <a:pPr marL="171454" indent="-171454">
                <a:buSzPct val="150000"/>
                <a:buFont typeface="Calibri" panose="020F0502020204030204" pitchFamily="34" charset="0"/>
                <a:buChar char="●"/>
              </a:pPr>
              <a:r>
                <a:rPr lang="lt-LT" sz="1300" b="1">
                  <a:solidFill>
                    <a:srgbClr val="0FB273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6.379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3718D6E-C28B-4D01-978E-7F57B3F9CECE}"/>
                </a:ext>
              </a:extLst>
            </p:cNvPr>
            <p:cNvSpPr txBox="1"/>
            <p:nvPr/>
          </p:nvSpPr>
          <p:spPr>
            <a:xfrm>
              <a:off x="10517673" y="4910279"/>
              <a:ext cx="1352293" cy="7925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lt-LT" sz="1300" b="1">
                  <a:solidFill>
                    <a:srgbClr val="434244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Vilniaus apskr.</a:t>
              </a:r>
            </a:p>
            <a:p>
              <a:pPr marL="171454" indent="-171454">
                <a:buSzPct val="150000"/>
                <a:buFont typeface="Calibri" panose="020F0502020204030204" pitchFamily="34" charset="0"/>
                <a:buChar char="●"/>
              </a:pPr>
              <a:r>
                <a:rPr lang="lt-LT" sz="1300" b="1">
                  <a:solidFill>
                    <a:srgbClr val="0FB273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8,5%</a:t>
              </a:r>
            </a:p>
            <a:p>
              <a:pPr marL="171454" indent="-171454">
                <a:buSzPct val="150000"/>
                <a:buFont typeface="Calibri" panose="020F0502020204030204" pitchFamily="34" charset="0"/>
                <a:buChar char="●"/>
              </a:pPr>
              <a:r>
                <a:rPr lang="lt-LT" sz="1300" b="1">
                  <a:solidFill>
                    <a:srgbClr val="0FB273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43.940</a:t>
              </a:r>
            </a:p>
          </p:txBody>
        </p:sp>
        <p:cxnSp>
          <p:nvCxnSpPr>
            <p:cNvPr id="23" name="Elbow Connector 13">
              <a:extLst>
                <a:ext uri="{FF2B5EF4-FFF2-40B4-BE49-F238E27FC236}">
                  <a16:creationId xmlns:a16="http://schemas.microsoft.com/office/drawing/2014/main" id="{9439C52E-9B18-4610-B50A-1060F322F8DA}"/>
                </a:ext>
              </a:extLst>
            </p:cNvPr>
            <p:cNvCxnSpPr/>
            <p:nvPr/>
          </p:nvCxnSpPr>
          <p:spPr>
            <a:xfrm rot="10800000" flipV="1">
              <a:off x="8759033" y="4200662"/>
              <a:ext cx="1980000" cy="0"/>
            </a:xfrm>
            <a:prstGeom prst="bentConnector3">
              <a:avLst>
                <a:gd name="adj1" fmla="val 374"/>
              </a:avLst>
            </a:prstGeom>
            <a:ln w="6350"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303DE59-BB0B-4688-8DC6-8ADD6F6D3C83}"/>
                </a:ext>
              </a:extLst>
            </p:cNvPr>
            <p:cNvSpPr txBox="1"/>
            <p:nvPr/>
          </p:nvSpPr>
          <p:spPr>
            <a:xfrm>
              <a:off x="6769322" y="4910279"/>
              <a:ext cx="1781706" cy="7925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lt-LT" sz="1300" b="1">
                  <a:solidFill>
                    <a:srgbClr val="434244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Marijampolės apskr.</a:t>
              </a:r>
            </a:p>
            <a:p>
              <a:pPr marL="171454" indent="-171454">
                <a:buSzPct val="150000"/>
                <a:buFont typeface="Calibri" panose="020F0502020204030204" pitchFamily="34" charset="0"/>
                <a:buChar char="●"/>
              </a:pPr>
              <a:r>
                <a:rPr lang="lt-LT" sz="1300" b="1">
                  <a:solidFill>
                    <a:srgbClr val="0FB273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8,5%</a:t>
              </a:r>
            </a:p>
            <a:p>
              <a:pPr marL="171454" indent="-171454">
                <a:buSzPct val="150000"/>
                <a:buFont typeface="Calibri" panose="020F0502020204030204" pitchFamily="34" charset="0"/>
                <a:buChar char="●"/>
              </a:pPr>
              <a:r>
                <a:rPr lang="lt-LT" sz="1300" b="1">
                  <a:solidFill>
                    <a:srgbClr val="0FB273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7.308</a:t>
              </a:r>
            </a:p>
          </p:txBody>
        </p:sp>
        <p:cxnSp>
          <p:nvCxnSpPr>
            <p:cNvPr id="25" name="Elbow Connector 13">
              <a:extLst>
                <a:ext uri="{FF2B5EF4-FFF2-40B4-BE49-F238E27FC236}">
                  <a16:creationId xmlns:a16="http://schemas.microsoft.com/office/drawing/2014/main" id="{A526A63E-BCD5-4D24-A43E-7E2622CBA7A8}"/>
                </a:ext>
              </a:extLst>
            </p:cNvPr>
            <p:cNvCxnSpPr/>
            <p:nvPr/>
          </p:nvCxnSpPr>
          <p:spPr>
            <a:xfrm rot="16200000" flipH="1" flipV="1">
              <a:off x="7556310" y="4545404"/>
              <a:ext cx="396000" cy="648000"/>
            </a:xfrm>
            <a:prstGeom prst="bentConnector3">
              <a:avLst>
                <a:gd name="adj1" fmla="val -145"/>
              </a:avLst>
            </a:prstGeom>
            <a:ln w="6350">
              <a:solidFill>
                <a:schemeClr val="tx1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Elbow Connector 9">
              <a:extLst>
                <a:ext uri="{FF2B5EF4-FFF2-40B4-BE49-F238E27FC236}">
                  <a16:creationId xmlns:a16="http://schemas.microsoft.com/office/drawing/2014/main" id="{743B2BA9-9222-4224-B858-FA61324F72D2}"/>
                </a:ext>
              </a:extLst>
            </p:cNvPr>
            <p:cNvCxnSpPr/>
            <p:nvPr/>
          </p:nvCxnSpPr>
          <p:spPr>
            <a:xfrm>
              <a:off x="9725673" y="4565384"/>
              <a:ext cx="792000" cy="648000"/>
            </a:xfrm>
            <a:prstGeom prst="bentConnector3">
              <a:avLst>
                <a:gd name="adj1" fmla="val -402"/>
              </a:avLst>
            </a:prstGeom>
            <a:ln w="6350">
              <a:solidFill>
                <a:schemeClr val="tx1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Elbow Connector 13">
              <a:extLst>
                <a:ext uri="{FF2B5EF4-FFF2-40B4-BE49-F238E27FC236}">
                  <a16:creationId xmlns:a16="http://schemas.microsoft.com/office/drawing/2014/main" id="{A24F1B77-7AEB-4A97-A69C-17A4EBDE46AE}"/>
                </a:ext>
              </a:extLst>
            </p:cNvPr>
            <p:cNvCxnSpPr/>
            <p:nvPr/>
          </p:nvCxnSpPr>
          <p:spPr>
            <a:xfrm rot="10800000" flipV="1">
              <a:off x="10048163" y="2810320"/>
              <a:ext cx="1116000" cy="540001"/>
            </a:xfrm>
            <a:prstGeom prst="bentConnector3">
              <a:avLst>
                <a:gd name="adj1" fmla="val -145"/>
              </a:avLst>
            </a:prstGeom>
            <a:ln w="6350"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Elbow Connector 13">
              <a:extLst>
                <a:ext uri="{FF2B5EF4-FFF2-40B4-BE49-F238E27FC236}">
                  <a16:creationId xmlns:a16="http://schemas.microsoft.com/office/drawing/2014/main" id="{87433E01-CB7A-445C-9A40-2A071AB9BDE3}"/>
                </a:ext>
              </a:extLst>
            </p:cNvPr>
            <p:cNvCxnSpPr/>
            <p:nvPr/>
          </p:nvCxnSpPr>
          <p:spPr>
            <a:xfrm rot="10800000" flipV="1">
              <a:off x="6803745" y="3745547"/>
              <a:ext cx="540001" cy="828000"/>
            </a:xfrm>
            <a:prstGeom prst="bentConnector3">
              <a:avLst>
                <a:gd name="adj1" fmla="val -145"/>
              </a:avLst>
            </a:prstGeom>
            <a:ln w="6350">
              <a:solidFill>
                <a:schemeClr val="tx1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Elbow Connector 13">
              <a:extLst>
                <a:ext uri="{FF2B5EF4-FFF2-40B4-BE49-F238E27FC236}">
                  <a16:creationId xmlns:a16="http://schemas.microsoft.com/office/drawing/2014/main" id="{FF13B8A9-59A7-452E-9E15-39D5908D13DD}"/>
                </a:ext>
              </a:extLst>
            </p:cNvPr>
            <p:cNvCxnSpPr/>
            <p:nvPr/>
          </p:nvCxnSpPr>
          <p:spPr>
            <a:xfrm rot="5400000">
              <a:off x="6073396" y="2783230"/>
              <a:ext cx="216000" cy="540001"/>
            </a:xfrm>
            <a:prstGeom prst="bentConnector3">
              <a:avLst>
                <a:gd name="adj1" fmla="val -145"/>
              </a:avLst>
            </a:prstGeom>
            <a:ln w="6350">
              <a:solidFill>
                <a:schemeClr val="tx1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Elbow Connector 13">
              <a:extLst>
                <a:ext uri="{FF2B5EF4-FFF2-40B4-BE49-F238E27FC236}">
                  <a16:creationId xmlns:a16="http://schemas.microsoft.com/office/drawing/2014/main" id="{2195F8A2-A7C4-4FED-92F6-1CCC6D501E30}"/>
                </a:ext>
              </a:extLst>
            </p:cNvPr>
            <p:cNvCxnSpPr/>
            <p:nvPr/>
          </p:nvCxnSpPr>
          <p:spPr>
            <a:xfrm rot="10800000" flipH="1" flipV="1">
              <a:off x="8737414" y="5020260"/>
              <a:ext cx="360000" cy="936000"/>
            </a:xfrm>
            <a:prstGeom prst="bentConnector3">
              <a:avLst>
                <a:gd name="adj1" fmla="val -145"/>
              </a:avLst>
            </a:prstGeom>
            <a:ln w="6350">
              <a:solidFill>
                <a:schemeClr val="tx1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39ACD62-9E89-412E-962B-8D8AC73F1B25}"/>
                </a:ext>
              </a:extLst>
            </p:cNvPr>
            <p:cNvSpPr txBox="1"/>
            <p:nvPr/>
          </p:nvSpPr>
          <p:spPr>
            <a:xfrm>
              <a:off x="9085704" y="5682688"/>
              <a:ext cx="1318438" cy="7925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lt-LT" sz="1300" b="1">
                  <a:solidFill>
                    <a:srgbClr val="434244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Alytaus apskr.</a:t>
              </a:r>
            </a:p>
            <a:p>
              <a:pPr marL="171454" indent="-171454">
                <a:buSzPct val="150000"/>
                <a:buFont typeface="Calibri" panose="020F0502020204030204" pitchFamily="34" charset="0"/>
                <a:buChar char="●"/>
              </a:pPr>
              <a:r>
                <a:rPr lang="lt-LT" sz="1300" b="1">
                  <a:solidFill>
                    <a:srgbClr val="0FB273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7.9%</a:t>
              </a:r>
            </a:p>
            <a:p>
              <a:pPr marL="171454" indent="-171454">
                <a:buSzPct val="150000"/>
                <a:buFont typeface="Calibri" panose="020F0502020204030204" pitchFamily="34" charset="0"/>
                <a:buChar char="●"/>
              </a:pPr>
              <a:r>
                <a:rPr lang="lt-LT" sz="1300" b="1">
                  <a:solidFill>
                    <a:srgbClr val="0FB273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6.701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1B5974B-D714-47CB-AB2F-802F426645EB}"/>
                </a:ext>
              </a:extLst>
            </p:cNvPr>
            <p:cNvSpPr txBox="1"/>
            <p:nvPr/>
          </p:nvSpPr>
          <p:spPr>
            <a:xfrm>
              <a:off x="10762712" y="3718998"/>
              <a:ext cx="1235082" cy="7925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lt-LT" sz="1300" b="1">
                  <a:solidFill>
                    <a:srgbClr val="434244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Kauno apskr.</a:t>
              </a:r>
            </a:p>
            <a:p>
              <a:pPr marL="171454" indent="-171454">
                <a:buSzPct val="150000"/>
                <a:buFont typeface="Calibri" panose="020F0502020204030204" pitchFamily="34" charset="0"/>
                <a:buChar char="●"/>
              </a:pPr>
              <a:r>
                <a:rPr lang="lt-LT" sz="1300" b="1">
                  <a:solidFill>
                    <a:srgbClr val="0FB273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9,0%</a:t>
              </a:r>
            </a:p>
            <a:p>
              <a:pPr marL="171454" indent="-171454">
                <a:buSzPct val="150000"/>
                <a:buFont typeface="Calibri" panose="020F0502020204030204" pitchFamily="34" charset="0"/>
                <a:buChar char="●"/>
              </a:pPr>
              <a:r>
                <a:rPr lang="lt-LT" sz="1300" b="1">
                  <a:solidFill>
                    <a:srgbClr val="0FB273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31.785</a:t>
              </a:r>
              <a:endParaRPr lang="en-US" sz="1300" b="1">
                <a:solidFill>
                  <a:srgbClr val="0FB273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5DDB4C4-C3BC-48B4-93CC-F09A1385FBF2}"/>
                </a:ext>
              </a:extLst>
            </p:cNvPr>
            <p:cNvSpPr txBox="1"/>
            <p:nvPr/>
          </p:nvSpPr>
          <p:spPr>
            <a:xfrm>
              <a:off x="5487958" y="3150800"/>
              <a:ext cx="1514004" cy="7925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lt-LT" sz="1300" b="1">
                  <a:solidFill>
                    <a:srgbClr val="434244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Klaipėdos apskr.</a:t>
              </a:r>
            </a:p>
            <a:p>
              <a:pPr marL="171454" indent="-171454">
                <a:buSzPct val="150000"/>
                <a:buFont typeface="Calibri" panose="020F0502020204030204" pitchFamily="34" charset="0"/>
                <a:buChar char="●"/>
              </a:pPr>
              <a:r>
                <a:rPr lang="lt-LT" sz="1300" b="1">
                  <a:solidFill>
                    <a:srgbClr val="0FB273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6.9%</a:t>
              </a:r>
            </a:p>
            <a:p>
              <a:pPr marL="171454" indent="-171454">
                <a:buSzPct val="150000"/>
                <a:buFont typeface="Calibri" panose="020F0502020204030204" pitchFamily="34" charset="0"/>
                <a:buChar char="●"/>
              </a:pPr>
              <a:r>
                <a:rPr lang="lt-LT" sz="1300" b="1">
                  <a:solidFill>
                    <a:srgbClr val="0FB273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13.785</a:t>
              </a:r>
            </a:p>
          </p:txBody>
        </p:sp>
      </p:grpSp>
      <p:graphicFrame>
        <p:nvGraphicFramePr>
          <p:cNvPr id="3" name="Lentelė 3">
            <a:extLst>
              <a:ext uri="{FF2B5EF4-FFF2-40B4-BE49-F238E27FC236}">
                <a16:creationId xmlns:a16="http://schemas.microsoft.com/office/drawing/2014/main" id="{51D2A186-C763-4F01-9CBF-EDEA22F37D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1863730"/>
              </p:ext>
            </p:extLst>
          </p:nvPr>
        </p:nvGraphicFramePr>
        <p:xfrm>
          <a:off x="7199198" y="3319885"/>
          <a:ext cx="4904632" cy="3165840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1460708">
                  <a:extLst>
                    <a:ext uri="{9D8B030D-6E8A-4147-A177-3AD203B41FA5}">
                      <a16:colId xmlns:a16="http://schemas.microsoft.com/office/drawing/2014/main" val="3970079766"/>
                    </a:ext>
                  </a:extLst>
                </a:gridCol>
                <a:gridCol w="1138518">
                  <a:extLst>
                    <a:ext uri="{9D8B030D-6E8A-4147-A177-3AD203B41FA5}">
                      <a16:colId xmlns:a16="http://schemas.microsoft.com/office/drawing/2014/main" val="1204294714"/>
                    </a:ext>
                  </a:extLst>
                </a:gridCol>
                <a:gridCol w="995082">
                  <a:extLst>
                    <a:ext uri="{9D8B030D-6E8A-4147-A177-3AD203B41FA5}">
                      <a16:colId xmlns:a16="http://schemas.microsoft.com/office/drawing/2014/main" val="3022982424"/>
                    </a:ext>
                  </a:extLst>
                </a:gridCol>
                <a:gridCol w="1310324">
                  <a:extLst>
                    <a:ext uri="{9D8B030D-6E8A-4147-A177-3AD203B41FA5}">
                      <a16:colId xmlns:a16="http://schemas.microsoft.com/office/drawing/2014/main" val="3480424666"/>
                    </a:ext>
                  </a:extLst>
                </a:gridCol>
              </a:tblGrid>
              <a:tr h="822960">
                <a:tc>
                  <a:txBody>
                    <a:bodyPr/>
                    <a:lstStyle/>
                    <a:p>
                      <a:pPr algn="ctr"/>
                      <a:r>
                        <a:rPr lang="lt-LT" sz="1200">
                          <a:solidFill>
                            <a:srgbClr val="43424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Teritorija</a:t>
                      </a:r>
                    </a:p>
                  </a:txBody>
                  <a:tcPr anchor="ctr">
                    <a:solidFill>
                      <a:srgbClr val="A4D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t-LT" sz="1200">
                          <a:solidFill>
                            <a:srgbClr val="43424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Darbo neturinčių asmenų skaičius</a:t>
                      </a:r>
                    </a:p>
                  </a:txBody>
                  <a:tcPr anchor="ctr">
                    <a:solidFill>
                      <a:srgbClr val="A4D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t-LT" sz="1200">
                          <a:solidFill>
                            <a:srgbClr val="43424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Nedarbas</a:t>
                      </a:r>
                    </a:p>
                  </a:txBody>
                  <a:tcPr anchor="ctr">
                    <a:solidFill>
                      <a:srgbClr val="A4D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t-LT" sz="1200">
                          <a:solidFill>
                            <a:srgbClr val="43424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Nedarbo pokytis per metus</a:t>
                      </a:r>
                    </a:p>
                    <a:p>
                      <a:pPr algn="ctr"/>
                      <a:r>
                        <a:rPr lang="lt-LT" sz="1200">
                          <a:solidFill>
                            <a:srgbClr val="43424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(nuo 2021 m. lapkričio 1 d.)</a:t>
                      </a:r>
                    </a:p>
                  </a:txBody>
                  <a:tcPr anchor="ctr">
                    <a:solidFill>
                      <a:srgbClr val="A4D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2891144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/>
                      <a:r>
                        <a:rPr lang="lt-LT" sz="1200">
                          <a:solidFill>
                            <a:srgbClr val="43424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Šalyje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t-LT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144587 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t-LT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8,3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t-LT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-2,6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92385664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/>
                      <a:r>
                        <a:rPr lang="lt-LT" sz="1200">
                          <a:solidFill>
                            <a:srgbClr val="43424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Telšių apskritis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t-LT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6379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t-LT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t-LT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-3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7764969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/>
                      <a:r>
                        <a:rPr lang="lt-LT" sz="1200" b="1">
                          <a:solidFill>
                            <a:srgbClr val="43424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Plungės r. sav.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t-LT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1453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t-LT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t-LT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-3,5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91522176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/>
                      <a:r>
                        <a:rPr lang="lt-LT" sz="1200">
                          <a:solidFill>
                            <a:srgbClr val="43424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Rietavo sav.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t-LT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t-LT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t-LT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-1,6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11333701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/>
                      <a:r>
                        <a:rPr lang="lt-LT" sz="1200">
                          <a:solidFill>
                            <a:srgbClr val="43424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Telšių r. sav.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t-LT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1620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t-LT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t-LT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-4,3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15137879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/>
                      <a:r>
                        <a:rPr lang="lt-LT" sz="1200">
                          <a:solidFill>
                            <a:srgbClr val="43424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Mažeikių r. sav.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t-LT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t-LT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t-LT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-1,8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1685263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081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indoor, computer, table, dining table&#10;&#10;Description automatically generated">
            <a:extLst>
              <a:ext uri="{FF2B5EF4-FFF2-40B4-BE49-F238E27FC236}">
                <a16:creationId xmlns:a16="http://schemas.microsoft.com/office/drawing/2014/main" id="{E6AB1813-EC44-0C4F-86C3-CF750DC50B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1575"/>
            <a:ext cx="12315462" cy="8672138"/>
          </a:xfrm>
          <a:prstGeom prst="rect">
            <a:avLst/>
          </a:prstGeom>
        </p:spPr>
      </p:pic>
      <p:sp>
        <p:nvSpPr>
          <p:cNvPr id="4" name="Google Shape;128;p24">
            <a:extLst>
              <a:ext uri="{FF2B5EF4-FFF2-40B4-BE49-F238E27FC236}">
                <a16:creationId xmlns:a16="http://schemas.microsoft.com/office/drawing/2014/main" id="{08981EAF-51E4-B84B-902F-4D899F897225}"/>
              </a:ext>
            </a:extLst>
          </p:cNvPr>
          <p:cNvSpPr/>
          <p:nvPr/>
        </p:nvSpPr>
        <p:spPr>
          <a:xfrm>
            <a:off x="3845790" y="444882"/>
            <a:ext cx="8585419" cy="1175574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rgbClr val="13AF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8200" tIns="48200" rIns="48200" bIns="482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57;p28">
            <a:extLst>
              <a:ext uri="{FF2B5EF4-FFF2-40B4-BE49-F238E27FC236}">
                <a16:creationId xmlns:a16="http://schemas.microsoft.com/office/drawing/2014/main" id="{FA7831EA-3352-E84C-B083-615159BFCC4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65510" y="532650"/>
            <a:ext cx="8349952" cy="1016232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/>
            <a:r>
              <a:rPr lang="lt-LT" sz="3000">
                <a:solidFill>
                  <a:srgbClr val="4342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Nedarbo kitimas Plungės rajono savivaldybėje</a:t>
            </a:r>
            <a:endParaRPr sz="3000">
              <a:solidFill>
                <a:srgbClr val="43424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Google Shape;128;p24">
            <a:extLst>
              <a:ext uri="{FF2B5EF4-FFF2-40B4-BE49-F238E27FC236}">
                <a16:creationId xmlns:a16="http://schemas.microsoft.com/office/drawing/2014/main" id="{9A7B83CC-807B-9848-BD7E-9E6D851A9386}"/>
              </a:ext>
            </a:extLst>
          </p:cNvPr>
          <p:cNvSpPr/>
          <p:nvPr/>
        </p:nvSpPr>
        <p:spPr>
          <a:xfrm>
            <a:off x="401058" y="1788078"/>
            <a:ext cx="11635739" cy="4955622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13AF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8200" tIns="48200" rIns="48200" bIns="482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Diagrama 7">
            <a:extLst>
              <a:ext uri="{FF2B5EF4-FFF2-40B4-BE49-F238E27FC236}">
                <a16:creationId xmlns:a16="http://schemas.microsoft.com/office/drawing/2014/main" id="{03186FE2-D0F9-4A81-872D-8DBB094C676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11167463"/>
              </p:ext>
            </p:extLst>
          </p:nvPr>
        </p:nvGraphicFramePr>
        <p:xfrm>
          <a:off x="524517" y="2665153"/>
          <a:ext cx="11419833" cy="40166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Lentelė 3">
            <a:extLst>
              <a:ext uri="{FF2B5EF4-FFF2-40B4-BE49-F238E27FC236}">
                <a16:creationId xmlns:a16="http://schemas.microsoft.com/office/drawing/2014/main" id="{45A7981C-E405-4F14-95BC-158350EC66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108538"/>
              </p:ext>
            </p:extLst>
          </p:nvPr>
        </p:nvGraphicFramePr>
        <p:xfrm>
          <a:off x="796058" y="1959369"/>
          <a:ext cx="5070409" cy="67518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5642">
                  <a:extLst>
                    <a:ext uri="{9D8B030D-6E8A-4147-A177-3AD203B41FA5}">
                      <a16:colId xmlns:a16="http://schemas.microsoft.com/office/drawing/2014/main" val="2717696490"/>
                    </a:ext>
                  </a:extLst>
                </a:gridCol>
                <a:gridCol w="1149111">
                  <a:extLst>
                    <a:ext uri="{9D8B030D-6E8A-4147-A177-3AD203B41FA5}">
                      <a16:colId xmlns:a16="http://schemas.microsoft.com/office/drawing/2014/main" val="3659555452"/>
                    </a:ext>
                  </a:extLst>
                </a:gridCol>
                <a:gridCol w="1272828">
                  <a:extLst>
                    <a:ext uri="{9D8B030D-6E8A-4147-A177-3AD203B41FA5}">
                      <a16:colId xmlns:a16="http://schemas.microsoft.com/office/drawing/2014/main" val="132695595"/>
                    </a:ext>
                  </a:extLst>
                </a:gridCol>
                <a:gridCol w="1272828">
                  <a:extLst>
                    <a:ext uri="{9D8B030D-6E8A-4147-A177-3AD203B41FA5}">
                      <a16:colId xmlns:a16="http://schemas.microsoft.com/office/drawing/2014/main" val="1793063799"/>
                    </a:ext>
                  </a:extLst>
                </a:gridCol>
              </a:tblGrid>
              <a:tr h="449723">
                <a:tc>
                  <a:txBody>
                    <a:bodyPr/>
                    <a:lstStyle/>
                    <a:p>
                      <a:pPr algn="ctr"/>
                      <a:endParaRPr lang="lt-LT" sz="1200" b="1">
                        <a:solidFill>
                          <a:srgbClr val="434244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t-LT" sz="1200" b="0" dirty="0">
                          <a:solidFill>
                            <a:srgbClr val="43424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 m. sausio 1 d.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t-LT" sz="1200" b="0">
                          <a:solidFill>
                            <a:srgbClr val="43424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 m.</a:t>
                      </a:r>
                    </a:p>
                    <a:p>
                      <a:pPr algn="ctr"/>
                      <a:r>
                        <a:rPr lang="lt-LT" sz="1200" b="0">
                          <a:solidFill>
                            <a:srgbClr val="43424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lapkričio 1 d.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t-LT" sz="1200" b="0">
                          <a:solidFill>
                            <a:srgbClr val="43424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m. lapkričio 1 d.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3846582"/>
                  </a:ext>
                </a:extLst>
              </a:tr>
              <a:tr h="217983">
                <a:tc>
                  <a:txBody>
                    <a:bodyPr/>
                    <a:lstStyle/>
                    <a:p>
                      <a:pPr algn="ctr" fontAlgn="b"/>
                      <a:r>
                        <a:rPr lang="lt-LT" sz="1200" b="0" i="0" u="none" strike="noStrike">
                          <a:solidFill>
                            <a:srgbClr val="434244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Plungės r. sav.</a:t>
                      </a:r>
                    </a:p>
                  </a:txBody>
                  <a:tcPr marL="7620" marR="7620" marT="762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t-LT" sz="1200" b="0" i="0" u="none" strike="noStrike">
                          <a:solidFill>
                            <a:srgbClr val="434244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8,2 proc.</a:t>
                      </a:r>
                    </a:p>
                  </a:txBody>
                  <a:tcPr marL="7620" marR="7620" marT="762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t-LT" sz="1200" b="0" i="0" u="none" strike="noStrike">
                          <a:solidFill>
                            <a:srgbClr val="434244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10,5 proc.</a:t>
                      </a:r>
                    </a:p>
                  </a:txBody>
                  <a:tcPr marL="7620" marR="7620" marT="762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t-LT" sz="1200" b="0" i="0" u="none" strike="noStrike" dirty="0">
                          <a:solidFill>
                            <a:srgbClr val="434244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7,0 proc.</a:t>
                      </a:r>
                    </a:p>
                  </a:txBody>
                  <a:tcPr marL="7620" marR="7620" marT="762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305221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BA7D2A8C-875D-4CE5-AB28-C45AD73344F9}"/>
              </a:ext>
            </a:extLst>
          </p:cNvPr>
          <p:cNvSpPr txBox="1"/>
          <p:nvPr/>
        </p:nvSpPr>
        <p:spPr>
          <a:xfrm>
            <a:off x="6325533" y="2080021"/>
            <a:ext cx="5341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sz="1400">
                <a:solidFill>
                  <a:srgbClr val="4342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Pandemijos laikotarpiu didžiausias nedarbas fiksuotas 2021 m. vasario 1 d. – 17,9 proc.</a:t>
            </a:r>
          </a:p>
        </p:txBody>
      </p:sp>
    </p:spTree>
    <p:extLst>
      <p:ext uri="{BB962C8B-B14F-4D97-AF65-F5344CB8AC3E}">
        <p14:creationId xmlns:p14="http://schemas.microsoft.com/office/powerpoint/2010/main" val="26607132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57;p28">
            <a:extLst>
              <a:ext uri="{FF2B5EF4-FFF2-40B4-BE49-F238E27FC236}">
                <a16:creationId xmlns:a16="http://schemas.microsoft.com/office/drawing/2014/main" id="{D687D755-CD9F-E64D-89FF-7DE874E0B7B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5334" y="561948"/>
            <a:ext cx="11347830" cy="563487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lvl="0" algn="ctr"/>
            <a:r>
              <a:rPr lang="lt-LT" sz="3000">
                <a:solidFill>
                  <a:srgbClr val="4342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Bedarbio portretas</a:t>
            </a:r>
            <a:endParaRPr sz="3000">
              <a:solidFill>
                <a:srgbClr val="43424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Google Shape;128;p24">
            <a:extLst>
              <a:ext uri="{FF2B5EF4-FFF2-40B4-BE49-F238E27FC236}">
                <a16:creationId xmlns:a16="http://schemas.microsoft.com/office/drawing/2014/main" id="{3C2E14F4-05C9-B549-A5E8-E2A6A1F63251}"/>
              </a:ext>
            </a:extLst>
          </p:cNvPr>
          <p:cNvSpPr/>
          <p:nvPr/>
        </p:nvSpPr>
        <p:spPr>
          <a:xfrm>
            <a:off x="1249723" y="-162048"/>
            <a:ext cx="9873549" cy="1666384"/>
          </a:xfrm>
          <a:prstGeom prst="rect">
            <a:avLst/>
          </a:prstGeom>
          <a:noFill/>
          <a:ln w="28575" cap="flat" cmpd="sng">
            <a:solidFill>
              <a:srgbClr val="13AF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8200" tIns="48200" rIns="48200" bIns="482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F551CFB-8A05-EA4B-A485-0612FA372FF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942" y="195917"/>
            <a:ext cx="470784" cy="83694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6D5DFC5-DD06-4F2F-BCCF-D2828FF9D195}"/>
              </a:ext>
            </a:extLst>
          </p:cNvPr>
          <p:cNvSpPr txBox="1"/>
          <p:nvPr/>
        </p:nvSpPr>
        <p:spPr>
          <a:xfrm>
            <a:off x="782310" y="2794114"/>
            <a:ext cx="372814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>
                <a:solidFill>
                  <a:srgbClr val="4342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 m. lapkričio 1 d. Užimtumo tarnyboje registruoti 1453 darbo neturintys Plungės r. sav. gyventojai. Palyginus su 2021 m. lapkričio 1 d. – 30 proc. mažiau.</a:t>
            </a:r>
          </a:p>
          <a:p>
            <a:endParaRPr lang="lt-LT">
              <a:solidFill>
                <a:srgbClr val="43424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lt-LT">
                <a:solidFill>
                  <a:srgbClr val="4342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Palyginus su 2021 m. lapkričio 1 d. ženkliai sumažėjo ilgalaikių bedarbių.</a:t>
            </a:r>
          </a:p>
        </p:txBody>
      </p:sp>
      <p:graphicFrame>
        <p:nvGraphicFramePr>
          <p:cNvPr id="34" name="Diagrama 33">
            <a:extLst>
              <a:ext uri="{FF2B5EF4-FFF2-40B4-BE49-F238E27FC236}">
                <a16:creationId xmlns:a16="http://schemas.microsoft.com/office/drawing/2014/main" id="{04AAC953-2139-48FE-AA4A-FF921AFED7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75563454"/>
              </p:ext>
            </p:extLst>
          </p:nvPr>
        </p:nvGraphicFramePr>
        <p:xfrm>
          <a:off x="4118866" y="1673242"/>
          <a:ext cx="7704298" cy="48270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901935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57;p28">
            <a:extLst>
              <a:ext uri="{FF2B5EF4-FFF2-40B4-BE49-F238E27FC236}">
                <a16:creationId xmlns:a16="http://schemas.microsoft.com/office/drawing/2014/main" id="{D687D755-CD9F-E64D-89FF-7DE874E0B7B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12582" y="270868"/>
            <a:ext cx="11347830" cy="1480808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lvl="0" algn="ctr"/>
            <a:r>
              <a:rPr lang="lt-LT" sz="3000">
                <a:solidFill>
                  <a:srgbClr val="4342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Registruoti darbo neturintys asmenys</a:t>
            </a:r>
            <a:br>
              <a:rPr lang="lt-LT" sz="3000">
                <a:solidFill>
                  <a:srgbClr val="434244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lt-LT" sz="3000">
                <a:solidFill>
                  <a:srgbClr val="4342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ir laisvos darbo vietos</a:t>
            </a:r>
            <a:endParaRPr sz="3000">
              <a:solidFill>
                <a:srgbClr val="43424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Google Shape;128;p24">
            <a:extLst>
              <a:ext uri="{FF2B5EF4-FFF2-40B4-BE49-F238E27FC236}">
                <a16:creationId xmlns:a16="http://schemas.microsoft.com/office/drawing/2014/main" id="{3C2E14F4-05C9-B549-A5E8-E2A6A1F63251}"/>
              </a:ext>
            </a:extLst>
          </p:cNvPr>
          <p:cNvSpPr/>
          <p:nvPr/>
        </p:nvSpPr>
        <p:spPr>
          <a:xfrm>
            <a:off x="1249723" y="-162049"/>
            <a:ext cx="9873549" cy="2506007"/>
          </a:xfrm>
          <a:prstGeom prst="rect">
            <a:avLst/>
          </a:prstGeom>
          <a:noFill/>
          <a:ln w="28575" cap="flat" cmpd="sng">
            <a:solidFill>
              <a:srgbClr val="13AF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8200" tIns="48200" rIns="48200" bIns="482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F551CFB-8A05-EA4B-A485-0612FA372FF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942" y="195917"/>
            <a:ext cx="470784" cy="836949"/>
          </a:xfrm>
          <a:prstGeom prst="rect">
            <a:avLst/>
          </a:prstGeom>
        </p:spPr>
      </p:pic>
      <p:graphicFrame>
        <p:nvGraphicFramePr>
          <p:cNvPr id="9" name="Diagrama 8">
            <a:extLst>
              <a:ext uri="{FF2B5EF4-FFF2-40B4-BE49-F238E27FC236}">
                <a16:creationId xmlns:a16="http://schemas.microsoft.com/office/drawing/2014/main" id="{5F70A092-A0A6-4919-B127-9AE68CAB0A7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48447116"/>
              </p:ext>
            </p:extLst>
          </p:nvPr>
        </p:nvGraphicFramePr>
        <p:xfrm>
          <a:off x="4296214" y="2613336"/>
          <a:ext cx="6646063" cy="36477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7C1F8D85-D6F0-4FAB-81BD-52EAC984A584}"/>
              </a:ext>
            </a:extLst>
          </p:cNvPr>
          <p:cNvSpPr txBox="1"/>
          <p:nvPr/>
        </p:nvSpPr>
        <p:spPr>
          <a:xfrm>
            <a:off x="1249723" y="3154293"/>
            <a:ext cx="270512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lt-LT" sz="2000" dirty="0">
                <a:solidFill>
                  <a:srgbClr val="4342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Palyginus su 2021 m. atitinkamu laikotarpiu – laisvų darbo vietų užregistruota 36 proc. mažiau, darbo neturinčių asmenų – 10 proc. daugiau.</a:t>
            </a:r>
          </a:p>
        </p:txBody>
      </p:sp>
    </p:spTree>
    <p:extLst>
      <p:ext uri="{BB962C8B-B14F-4D97-AF65-F5344CB8AC3E}">
        <p14:creationId xmlns:p14="http://schemas.microsoft.com/office/powerpoint/2010/main" val="34881150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57;p28">
            <a:extLst>
              <a:ext uri="{FF2B5EF4-FFF2-40B4-BE49-F238E27FC236}">
                <a16:creationId xmlns:a16="http://schemas.microsoft.com/office/drawing/2014/main" id="{D687D755-CD9F-E64D-89FF-7DE874E0B7B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4228" y="297446"/>
            <a:ext cx="11347830" cy="1008299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lvl="0" algn="ctr"/>
            <a:r>
              <a:rPr lang="lt-LT" sz="3000">
                <a:solidFill>
                  <a:srgbClr val="4342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Pasiūla-paklausa</a:t>
            </a:r>
            <a:endParaRPr sz="3000">
              <a:solidFill>
                <a:srgbClr val="43424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Google Shape;128;p24">
            <a:extLst>
              <a:ext uri="{FF2B5EF4-FFF2-40B4-BE49-F238E27FC236}">
                <a16:creationId xmlns:a16="http://schemas.microsoft.com/office/drawing/2014/main" id="{3C2E14F4-05C9-B549-A5E8-E2A6A1F63251}"/>
              </a:ext>
            </a:extLst>
          </p:cNvPr>
          <p:cNvSpPr/>
          <p:nvPr/>
        </p:nvSpPr>
        <p:spPr>
          <a:xfrm>
            <a:off x="1249723" y="-162048"/>
            <a:ext cx="9873549" cy="1973264"/>
          </a:xfrm>
          <a:prstGeom prst="rect">
            <a:avLst/>
          </a:prstGeom>
          <a:noFill/>
          <a:ln w="28575" cap="flat" cmpd="sng">
            <a:solidFill>
              <a:srgbClr val="13AF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8200" tIns="48200" rIns="48200" bIns="482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F551CFB-8A05-EA4B-A485-0612FA372FF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942" y="195917"/>
            <a:ext cx="470784" cy="836949"/>
          </a:xfrm>
          <a:prstGeom prst="rect">
            <a:avLst/>
          </a:prstGeom>
        </p:spPr>
      </p:pic>
      <p:graphicFrame>
        <p:nvGraphicFramePr>
          <p:cNvPr id="13" name="Diagrama 12">
            <a:extLst>
              <a:ext uri="{FF2B5EF4-FFF2-40B4-BE49-F238E27FC236}">
                <a16:creationId xmlns:a16="http://schemas.microsoft.com/office/drawing/2014/main" id="{8FFBA2EF-0982-4CDB-81E7-5B58BE8A31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34220219"/>
              </p:ext>
            </p:extLst>
          </p:nvPr>
        </p:nvGraphicFramePr>
        <p:xfrm>
          <a:off x="3895734" y="2773495"/>
          <a:ext cx="7466766" cy="2679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3FB054D4-5A05-46D1-AB86-9032D124B127}"/>
              </a:ext>
            </a:extLst>
          </p:cNvPr>
          <p:cNvSpPr txBox="1"/>
          <p:nvPr/>
        </p:nvSpPr>
        <p:spPr>
          <a:xfrm>
            <a:off x="891788" y="2816716"/>
            <a:ext cx="300394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>
                <a:solidFill>
                  <a:srgbClr val="33333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Kvalifikuotų darbininkų ir paslaugų sektoriaus darbuotojų grupėje laisvų darbo vietų registruota daugiau nei darbo neturinčių asmenų.</a:t>
            </a:r>
          </a:p>
          <a:p>
            <a:r>
              <a:rPr lang="lt-LT">
                <a:solidFill>
                  <a:srgbClr val="33333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Nekvalifikuotų darbininkų pasiūla viršija paklausą.</a:t>
            </a:r>
          </a:p>
        </p:txBody>
      </p:sp>
    </p:spTree>
    <p:extLst>
      <p:ext uri="{BB962C8B-B14F-4D97-AF65-F5344CB8AC3E}">
        <p14:creationId xmlns:p14="http://schemas.microsoft.com/office/powerpoint/2010/main" val="24904575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95817C9-9827-9E44-8F6F-946E3728561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218" y="227181"/>
            <a:ext cx="485036" cy="862286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203EA37-DED1-1845-AE56-AB07B52C0A35}"/>
              </a:ext>
            </a:extLst>
          </p:cNvPr>
          <p:cNvSpPr txBox="1">
            <a:spLocks/>
          </p:cNvSpPr>
          <p:nvPr/>
        </p:nvSpPr>
        <p:spPr>
          <a:xfrm>
            <a:off x="2109737" y="699624"/>
            <a:ext cx="8879914" cy="11690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lt-LT" sz="3000">
                <a:solidFill>
                  <a:srgbClr val="434244"/>
                </a:solidFill>
                <a:latin typeface="Arial"/>
                <a:cs typeface="Arial"/>
              </a:rPr>
              <a:t>Integracija į darbo rinką Plungės r. sav. </a:t>
            </a:r>
            <a:endParaRPr lang="en-US" sz="3000">
              <a:solidFill>
                <a:srgbClr val="434244"/>
              </a:solidFill>
              <a:latin typeface="Arial"/>
              <a:cs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4235D6B-3342-4E26-988C-EE1AF196D6B0}"/>
              </a:ext>
            </a:extLst>
          </p:cNvPr>
          <p:cNvSpPr txBox="1"/>
          <p:nvPr/>
        </p:nvSpPr>
        <p:spPr>
          <a:xfrm rot="16200000">
            <a:off x="-1170139" y="3729059"/>
            <a:ext cx="4120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1000" i="1">
                <a:solidFill>
                  <a:srgbClr val="4342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ADRPP – aktyvios darbo rinkos politikos priemonės</a:t>
            </a:r>
          </a:p>
          <a:p>
            <a:r>
              <a:rPr lang="lt-LT" sz="1000" i="1">
                <a:solidFill>
                  <a:srgbClr val="4342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UDP – užimtumo didinimo programos sustabdytu bedarbio statusu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010BE0-328A-40F6-B3FA-CBC87BD12538}"/>
              </a:ext>
            </a:extLst>
          </p:cNvPr>
          <p:cNvSpPr txBox="1"/>
          <p:nvPr/>
        </p:nvSpPr>
        <p:spPr>
          <a:xfrm>
            <a:off x="4749659" y="2918529"/>
            <a:ext cx="6997839" cy="1400383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lt-LT" sz="1600">
                <a:solidFill>
                  <a:srgbClr val="4342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Pagal neterminuotas darbo sutartis dirbti pradėjo 1,9 tūkst. asmenų. Likę asmenys (2 tūkst.) įsitraukė į laikino ir remiamo užimtumo formas (įsidarbino terminuotam laikotarpiui, pradėjo veiklą pagal verslo liudijimus ar dalyvauti aktyvios darbo rinkos politikos priemonėse).</a:t>
            </a:r>
          </a:p>
          <a:p>
            <a:pPr>
              <a:spcAft>
                <a:spcPts val="600"/>
              </a:spcAft>
            </a:pPr>
            <a:endParaRPr lang="lt-LT" sz="1600">
              <a:solidFill>
                <a:srgbClr val="43424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B94926B-100F-4CF0-A4D5-050850DE78F2}"/>
              </a:ext>
            </a:extLst>
          </p:cNvPr>
          <p:cNvSpPr txBox="1"/>
          <p:nvPr/>
        </p:nvSpPr>
        <p:spPr>
          <a:xfrm>
            <a:off x="4811205" y="4279046"/>
            <a:ext cx="6997840" cy="115416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lt-LT" sz="1600">
                <a:solidFill>
                  <a:srgbClr val="4342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Palyginti su 2021 m. sausio-spalio mėn.:</a:t>
            </a:r>
          </a:p>
          <a:p>
            <a:pPr marL="180975" indent="-180975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lt-LT" sz="1600">
                <a:solidFill>
                  <a:srgbClr val="4342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Įsidarbinimas savivaldybėje mažėjo 20,4 proc.; </a:t>
            </a:r>
          </a:p>
          <a:p>
            <a:pPr marL="180975" indent="-180975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lt-LT" sz="1600">
                <a:solidFill>
                  <a:srgbClr val="4342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Pradėjusių dalyvauti aktyvios darbo rinkos politikos priemonėse skaičius didėjo 2,8 karto.</a:t>
            </a:r>
          </a:p>
        </p:txBody>
      </p:sp>
      <p:graphicFrame>
        <p:nvGraphicFramePr>
          <p:cNvPr id="11" name="Diagrama 10">
            <a:extLst>
              <a:ext uri="{FF2B5EF4-FFF2-40B4-BE49-F238E27FC236}">
                <a16:creationId xmlns:a16="http://schemas.microsoft.com/office/drawing/2014/main" id="{EE8266DE-0017-4D6E-9DD3-B403F59FE7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89155572"/>
              </p:ext>
            </p:extLst>
          </p:nvPr>
        </p:nvGraphicFramePr>
        <p:xfrm>
          <a:off x="1249723" y="1868666"/>
          <a:ext cx="3561482" cy="48180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Google Shape;128;p24">
            <a:extLst>
              <a:ext uri="{FF2B5EF4-FFF2-40B4-BE49-F238E27FC236}">
                <a16:creationId xmlns:a16="http://schemas.microsoft.com/office/drawing/2014/main" id="{0F66F2D6-B981-4EDB-AB22-AD2C80FD5A76}"/>
              </a:ext>
            </a:extLst>
          </p:cNvPr>
          <p:cNvSpPr/>
          <p:nvPr/>
        </p:nvSpPr>
        <p:spPr>
          <a:xfrm>
            <a:off x="1249723" y="-162049"/>
            <a:ext cx="9873549" cy="1990849"/>
          </a:xfrm>
          <a:prstGeom prst="rect">
            <a:avLst/>
          </a:prstGeom>
          <a:noFill/>
          <a:ln w="28575" cap="flat" cmpd="sng">
            <a:solidFill>
              <a:srgbClr val="13AF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8200" tIns="48200" rIns="48200" bIns="482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416834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57;p28">
            <a:extLst>
              <a:ext uri="{FF2B5EF4-FFF2-40B4-BE49-F238E27FC236}">
                <a16:creationId xmlns:a16="http://schemas.microsoft.com/office/drawing/2014/main" id="{D687D755-CD9F-E64D-89FF-7DE874E0B7B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53606" y="732127"/>
            <a:ext cx="11347830" cy="537635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lvl="0" algn="ctr"/>
            <a:r>
              <a:rPr lang="lt-LT" sz="3000">
                <a:solidFill>
                  <a:srgbClr val="4342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Priemonių rezultatai</a:t>
            </a:r>
            <a:endParaRPr sz="3000">
              <a:solidFill>
                <a:srgbClr val="43424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Google Shape;128;p24">
            <a:extLst>
              <a:ext uri="{FF2B5EF4-FFF2-40B4-BE49-F238E27FC236}">
                <a16:creationId xmlns:a16="http://schemas.microsoft.com/office/drawing/2014/main" id="{3C2E14F4-05C9-B549-A5E8-E2A6A1F63251}"/>
              </a:ext>
            </a:extLst>
          </p:cNvPr>
          <p:cNvSpPr/>
          <p:nvPr/>
        </p:nvSpPr>
        <p:spPr>
          <a:xfrm>
            <a:off x="1249723" y="-162049"/>
            <a:ext cx="9873549" cy="1990849"/>
          </a:xfrm>
          <a:prstGeom prst="rect">
            <a:avLst/>
          </a:prstGeom>
          <a:noFill/>
          <a:ln w="28575" cap="flat" cmpd="sng">
            <a:solidFill>
              <a:srgbClr val="13AF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8200" tIns="48200" rIns="48200" bIns="482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F551CFB-8A05-EA4B-A485-0612FA372FF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942" y="195917"/>
            <a:ext cx="470784" cy="836949"/>
          </a:xfrm>
          <a:prstGeom prst="rect">
            <a:avLst/>
          </a:prstGeom>
        </p:spPr>
      </p:pic>
      <p:graphicFrame>
        <p:nvGraphicFramePr>
          <p:cNvPr id="10" name="Diagrama 9">
            <a:extLst>
              <a:ext uri="{FF2B5EF4-FFF2-40B4-BE49-F238E27FC236}">
                <a16:creationId xmlns:a16="http://schemas.microsoft.com/office/drawing/2014/main" id="{90CCB7E9-9666-46D1-82AE-3AD83D1EEF9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99210217"/>
              </p:ext>
            </p:extLst>
          </p:nvPr>
        </p:nvGraphicFramePr>
        <p:xfrm>
          <a:off x="4594890" y="2039679"/>
          <a:ext cx="7145091" cy="42180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DDA7B200-89F1-4C0B-A97A-9B6EDC0B468B}"/>
              </a:ext>
            </a:extLst>
          </p:cNvPr>
          <p:cNvSpPr txBox="1"/>
          <p:nvPr/>
        </p:nvSpPr>
        <p:spPr>
          <a:xfrm>
            <a:off x="1018517" y="3282976"/>
            <a:ext cx="357637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>
                <a:solidFill>
                  <a:srgbClr val="4342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Šiais metais daugiau asmenų suteikta parama mokymuisi, judumui ir daugiau asmenų įdarbinti panaudojant remiamo įdarbinimo priemonėmis.</a:t>
            </a:r>
          </a:p>
        </p:txBody>
      </p:sp>
    </p:spTree>
    <p:extLst>
      <p:ext uri="{BB962C8B-B14F-4D97-AF65-F5344CB8AC3E}">
        <p14:creationId xmlns:p14="http://schemas.microsoft.com/office/powerpoint/2010/main" val="1988467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28;p24">
            <a:extLst>
              <a:ext uri="{FF2B5EF4-FFF2-40B4-BE49-F238E27FC236}">
                <a16:creationId xmlns:a16="http://schemas.microsoft.com/office/drawing/2014/main" id="{3C2E14F4-05C9-B549-A5E8-E2A6A1F63251}"/>
              </a:ext>
            </a:extLst>
          </p:cNvPr>
          <p:cNvSpPr/>
          <p:nvPr/>
        </p:nvSpPr>
        <p:spPr>
          <a:xfrm>
            <a:off x="1249723" y="-162049"/>
            <a:ext cx="9873549" cy="1949307"/>
          </a:xfrm>
          <a:prstGeom prst="rect">
            <a:avLst/>
          </a:prstGeom>
          <a:noFill/>
          <a:ln w="28575" cap="flat" cmpd="sng">
            <a:solidFill>
              <a:srgbClr val="13AF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8200" tIns="48200" rIns="48200" bIns="482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F551CFB-8A05-EA4B-A485-0612FA372FF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942" y="195917"/>
            <a:ext cx="470784" cy="836949"/>
          </a:xfrm>
          <a:prstGeom prst="rect">
            <a:avLst/>
          </a:prstGeom>
        </p:spPr>
      </p:pic>
      <p:sp>
        <p:nvSpPr>
          <p:cNvPr id="12" name="Google Shape;157;p28">
            <a:extLst>
              <a:ext uri="{FF2B5EF4-FFF2-40B4-BE49-F238E27FC236}">
                <a16:creationId xmlns:a16="http://schemas.microsoft.com/office/drawing/2014/main" id="{C73F5621-7690-4F3D-B848-3424B7F862DE}"/>
              </a:ext>
            </a:extLst>
          </p:cNvPr>
          <p:cNvSpPr txBox="1">
            <a:spLocks/>
          </p:cNvSpPr>
          <p:nvPr/>
        </p:nvSpPr>
        <p:spPr>
          <a:xfrm>
            <a:off x="1513675" y="614391"/>
            <a:ext cx="9252647" cy="988267"/>
          </a:xfrm>
          <a:prstGeom prst="rect">
            <a:avLst/>
          </a:prstGeom>
        </p:spPr>
        <p:txBody>
          <a:bodyPr spcFirstLastPara="1" vert="horz" wrap="square" lIns="0" tIns="0" rIns="0" bIns="0" rtlCol="0" anchor="b" anchorCtr="0">
            <a:noAutofit/>
          </a:bodyPr>
          <a:lstStyle>
            <a:lvl1pPr lvl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lt-LT" sz="3000">
                <a:solidFill>
                  <a:srgbClr val="33333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Naujas klientų aptarnavimo modelis</a:t>
            </a:r>
            <a:endParaRPr lang="en-GB" sz="3000">
              <a:solidFill>
                <a:srgbClr val="33333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>
              <a:solidFill>
                <a:srgbClr val="434244"/>
              </a:solidFill>
              <a:latin typeface="Gordita Medium" pitchFamily="2" charset="77"/>
              <a:cs typeface="Gordita Medium" pitchFamily="2" charset="77"/>
            </a:endParaRPr>
          </a:p>
        </p:txBody>
      </p:sp>
      <p:sp>
        <p:nvSpPr>
          <p:cNvPr id="3" name="AutoShape 4">
            <a:extLst>
              <a:ext uri="{FF2B5EF4-FFF2-40B4-BE49-F238E27FC236}">
                <a16:creationId xmlns:a16="http://schemas.microsoft.com/office/drawing/2014/main" id="{E5EE62BB-0310-4409-A163-0F9C278B0A8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t-LT"/>
          </a:p>
        </p:txBody>
      </p:sp>
      <p:pic>
        <p:nvPicPr>
          <p:cNvPr id="7" name="Paveikslėlis 6">
            <a:extLst>
              <a:ext uri="{FF2B5EF4-FFF2-40B4-BE49-F238E27FC236}">
                <a16:creationId xmlns:a16="http://schemas.microsoft.com/office/drawing/2014/main" id="{607512B6-0497-4BE4-8E1C-E02CC992DD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2811" y="2146011"/>
            <a:ext cx="4343400" cy="4010025"/>
          </a:xfrm>
          <a:prstGeom prst="rect">
            <a:avLst/>
          </a:prstGeom>
        </p:spPr>
      </p:pic>
      <p:graphicFrame>
        <p:nvGraphicFramePr>
          <p:cNvPr id="9" name="Diagrama 8">
            <a:extLst>
              <a:ext uri="{FF2B5EF4-FFF2-40B4-BE49-F238E27FC236}">
                <a16:creationId xmlns:a16="http://schemas.microsoft.com/office/drawing/2014/main" id="{97D00608-AA78-4E60-B28F-50F310F6344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1464692"/>
              </p:ext>
            </p:extLst>
          </p:nvPr>
        </p:nvGraphicFramePr>
        <p:xfrm>
          <a:off x="1032388" y="2057399"/>
          <a:ext cx="6291604" cy="41862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753978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Pasirinktinis 1">
    <a:dk1>
      <a:srgbClr val="414144"/>
    </a:dk1>
    <a:lt1>
      <a:srgbClr val="FFFFFF"/>
    </a:lt1>
    <a:dk2>
      <a:srgbClr val="44546A"/>
    </a:dk2>
    <a:lt2>
      <a:srgbClr val="E7E6E6"/>
    </a:lt2>
    <a:accent1>
      <a:srgbClr val="0FB271"/>
    </a:accent1>
    <a:accent2>
      <a:srgbClr val="A3DDFF"/>
    </a:accent2>
    <a:accent3>
      <a:srgbClr val="1D44DD"/>
    </a:accent3>
    <a:accent4>
      <a:srgbClr val="414144"/>
    </a:accent4>
    <a:accent5>
      <a:srgbClr val="5B9BD5"/>
    </a:accent5>
    <a:accent6>
      <a:srgbClr val="267930"/>
    </a:accent6>
    <a:hlink>
      <a:srgbClr val="0EB271"/>
    </a:hlink>
    <a:folHlink>
      <a:srgbClr val="1D44DD"/>
    </a:folHlink>
  </a:clrScheme>
  <a:fontScheme name="Office">
    <a:majorFont>
      <a:latin typeface="Calibri Light" panose="020F0302020204030204"/>
      <a:ea typeface=""/>
      <a:cs typeface=""/>
      <a:font script="Jpan" typeface="Yu Gothic Light"/>
      <a:font script="Hang" typeface="맑은 고딕"/>
      <a:font script="Hans" typeface="DengXian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Yu Gothic"/>
      <a:font script="Hang" typeface="맑은 고딕"/>
      <a:font script="Hans" typeface="DengXian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Pasirinktinis 1">
    <a:dk1>
      <a:srgbClr val="414144"/>
    </a:dk1>
    <a:lt1>
      <a:srgbClr val="FFFFFF"/>
    </a:lt1>
    <a:dk2>
      <a:srgbClr val="44546A"/>
    </a:dk2>
    <a:lt2>
      <a:srgbClr val="E7E6E6"/>
    </a:lt2>
    <a:accent1>
      <a:srgbClr val="0FB271"/>
    </a:accent1>
    <a:accent2>
      <a:srgbClr val="A3DDFF"/>
    </a:accent2>
    <a:accent3>
      <a:srgbClr val="1D44DD"/>
    </a:accent3>
    <a:accent4>
      <a:srgbClr val="414144"/>
    </a:accent4>
    <a:accent5>
      <a:srgbClr val="5B9BD5"/>
    </a:accent5>
    <a:accent6>
      <a:srgbClr val="267930"/>
    </a:accent6>
    <a:hlink>
      <a:srgbClr val="0EB271"/>
    </a:hlink>
    <a:folHlink>
      <a:srgbClr val="1D44DD"/>
    </a:folHlink>
  </a:clrScheme>
  <a:fontScheme name="Office">
    <a:majorFont>
      <a:latin typeface="Calibri Light" panose="020F0302020204030204"/>
      <a:ea typeface=""/>
      <a:cs typeface=""/>
      <a:font script="Jpan" typeface="Yu Gothic Light"/>
      <a:font script="Hang" typeface="맑은 고딕"/>
      <a:font script="Hans" typeface="DengXian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Yu Gothic"/>
      <a:font script="Hang" typeface="맑은 고딕"/>
      <a:font script="Hans" typeface="DengXian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Pasirinktinis 1">
    <a:dk1>
      <a:srgbClr val="414144"/>
    </a:dk1>
    <a:lt1>
      <a:srgbClr val="FFFFFF"/>
    </a:lt1>
    <a:dk2>
      <a:srgbClr val="44546A"/>
    </a:dk2>
    <a:lt2>
      <a:srgbClr val="E7E6E6"/>
    </a:lt2>
    <a:accent1>
      <a:srgbClr val="0FB271"/>
    </a:accent1>
    <a:accent2>
      <a:srgbClr val="A3DDFF"/>
    </a:accent2>
    <a:accent3>
      <a:srgbClr val="1D44DD"/>
    </a:accent3>
    <a:accent4>
      <a:srgbClr val="414144"/>
    </a:accent4>
    <a:accent5>
      <a:srgbClr val="5B9BD5"/>
    </a:accent5>
    <a:accent6>
      <a:srgbClr val="267930"/>
    </a:accent6>
    <a:hlink>
      <a:srgbClr val="0EB271"/>
    </a:hlink>
    <a:folHlink>
      <a:srgbClr val="1D44DD"/>
    </a:folHlink>
  </a:clrScheme>
  <a:fontScheme name="Office">
    <a:majorFont>
      <a:latin typeface="Calibri Light" panose="020F0302020204030204"/>
      <a:ea typeface=""/>
      <a:cs typeface=""/>
      <a:font script="Jpan" typeface="Yu Gothic Light"/>
      <a:font script="Hang" typeface="맑은 고딕"/>
      <a:font script="Hans" typeface="DengXian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Yu Gothic"/>
      <a:font script="Hang" typeface="맑은 고딕"/>
      <a:font script="Hans" typeface="DengXian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as" ma:contentTypeID="0x01010088D48C7DC52D034EA5AF0BCD9D952821" ma:contentTypeVersion="12" ma:contentTypeDescription="Kurkite naują dokumentą." ma:contentTypeScope="" ma:versionID="a312a12cdb94c5cac0920e083c60f160">
  <xsd:schema xmlns:xsd="http://www.w3.org/2001/XMLSchema" xmlns:xs="http://www.w3.org/2001/XMLSchema" xmlns:p="http://schemas.microsoft.com/office/2006/metadata/properties" xmlns:ns1="http://schemas.microsoft.com/sharepoint/v3" xmlns:ns2="87c9b4f9-54a1-43c8-a66b-c45ade30e78b" xmlns:ns3="0c0909dc-c1aa-41cf-8052-93173a1f0a6a" targetNamespace="http://schemas.microsoft.com/office/2006/metadata/properties" ma:root="true" ma:fieldsID="737439684a2e13b7dbba2b23cd68301c" ns1:_="" ns2:_="" ns3:_="">
    <xsd:import namespace="http://schemas.microsoft.com/sharepoint/v3"/>
    <xsd:import namespace="87c9b4f9-54a1-43c8-a66b-c45ade30e78b"/>
    <xsd:import namespace="0c0909dc-c1aa-41cf-8052-93173a1f0a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0" nillable="true" ma:displayName="Bendrosios atitikties strategijos ypatybės" ma:hidden="true" ma:internalName="_ip_UnifiedCompliancePolicyProperties">
      <xsd:simpleType>
        <xsd:restriction base="dms:Note"/>
      </xsd:simpleType>
    </xsd:element>
    <xsd:element name="_ip_UnifiedCompliancePolicyUIAction" ma:index="11" nillable="true" ma:displayName="Bendrosios atitikties strategijos UI veiksmas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c9b4f9-54a1-43c8-a66b-c45ade30e78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0909dc-c1aa-41cf-8052-93173a1f0a6a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Bendrinama su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Bendrinta su išsamia informacija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urinio tipas"/>
        <xsd:element ref="dc:title" minOccurs="0" maxOccurs="1" ma:index="4" ma:displayName="Antraštė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51E3A588-5AEE-4B4F-890E-73FDCA7F9182}">
  <ds:schemaRefs>
    <ds:schemaRef ds:uri="0c0909dc-c1aa-41cf-8052-93173a1f0a6a"/>
    <ds:schemaRef ds:uri="87c9b4f9-54a1-43c8-a66b-c45ade30e78b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31B371EF-6B06-47FF-951C-FFCFF52CDD5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40F8D76-7532-4E65-9F25-171B8143DF4F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530</Words>
  <Application>Microsoft Office PowerPoint</Application>
  <PresentationFormat>Plačiaekranė</PresentationFormat>
  <Paragraphs>114</Paragraphs>
  <Slides>10</Slides>
  <Notes>4</Notes>
  <HiddenSlides>0</HiddenSlides>
  <MMClips>0</MMClips>
  <ScaleCrop>false</ScaleCrop>
  <HeadingPairs>
    <vt:vector size="6" baseType="variant">
      <vt:variant>
        <vt:lpstr>Naudojami šriftai</vt:lpstr>
      </vt:variant>
      <vt:variant>
        <vt:i4>5</vt:i4>
      </vt:variant>
      <vt:variant>
        <vt:lpstr>Tema</vt:lpstr>
      </vt:variant>
      <vt:variant>
        <vt:i4>1</vt:i4>
      </vt:variant>
      <vt:variant>
        <vt:lpstr>Skaidrių pavadinimai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Gordita</vt:lpstr>
      <vt:lpstr>Gordita Medium</vt:lpstr>
      <vt:lpstr>Office Theme</vt:lpstr>
      <vt:lpstr>„PowerPoint“ pateiktis</vt:lpstr>
      <vt:lpstr>„PowerPoint“ pateiktis</vt:lpstr>
      <vt:lpstr>Nedarbo kitimas Plungės rajono savivaldybėje</vt:lpstr>
      <vt:lpstr>Bedarbio portretas</vt:lpstr>
      <vt:lpstr>Registruoti darbo neturintys asmenys ir laisvos darbo vietos</vt:lpstr>
      <vt:lpstr>Pasiūla-paklausa</vt:lpstr>
      <vt:lpstr>„PowerPoint“ pateiktis</vt:lpstr>
      <vt:lpstr>Priemonių rezultatai</vt:lpstr>
      <vt:lpstr>„PowerPoint“ pateiktis</vt:lpstr>
      <vt:lpstr>Diskusija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Klaudija Klusaitė</dc:creator>
  <cp:keywords/>
  <dc:description/>
  <cp:lastModifiedBy>Aušra Kaluzevičienė</cp:lastModifiedBy>
  <cp:revision>1</cp:revision>
  <dcterms:created xsi:type="dcterms:W3CDTF">2021-04-12T08:19:17Z</dcterms:created>
  <dcterms:modified xsi:type="dcterms:W3CDTF">2022-11-24T06:51:09Z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5226636</vt:lpwstr>
  </property>
  <property fmtid="{D5CDD505-2E9C-101B-9397-08002B2CF9AE}" pid="3" name="NXPowerLiteSettings">
    <vt:lpwstr>C7000400038000</vt:lpwstr>
  </property>
  <property fmtid="{D5CDD505-2E9C-101B-9397-08002B2CF9AE}" pid="4" name="NXPowerLiteVersion">
    <vt:lpwstr>S9.0.3</vt:lpwstr>
  </property>
  <property fmtid="{D5CDD505-2E9C-101B-9397-08002B2CF9AE}" pid="5" name="ContentTypeId">
    <vt:lpwstr>0x01010088D48C7DC52D034EA5AF0BCD9D952821</vt:lpwstr>
  </property>
</Properties>
</file>