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sldIdLst>
    <p:sldId id="256" r:id="rId2"/>
    <p:sldId id="288" r:id="rId3"/>
    <p:sldId id="295" r:id="rId4"/>
    <p:sldId id="414" r:id="rId5"/>
    <p:sldId id="296" r:id="rId6"/>
    <p:sldId id="407" r:id="rId7"/>
    <p:sldId id="289" r:id="rId8"/>
    <p:sldId id="290" r:id="rId9"/>
    <p:sldId id="413" r:id="rId10"/>
    <p:sldId id="297" r:id="rId11"/>
    <p:sldId id="301" r:id="rId12"/>
    <p:sldId id="302" r:id="rId13"/>
    <p:sldId id="412" r:id="rId14"/>
    <p:sldId id="303" r:id="rId15"/>
    <p:sldId id="304" r:id="rId16"/>
    <p:sldId id="300" r:id="rId17"/>
    <p:sldId id="398" r:id="rId18"/>
    <p:sldId id="422" r:id="rId19"/>
    <p:sldId id="423" r:id="rId20"/>
    <p:sldId id="306" r:id="rId21"/>
    <p:sldId id="309" r:id="rId22"/>
    <p:sldId id="308" r:id="rId23"/>
    <p:sldId id="312" r:id="rId24"/>
    <p:sldId id="313" r:id="rId25"/>
    <p:sldId id="314" r:id="rId26"/>
    <p:sldId id="411" r:id="rId27"/>
    <p:sldId id="315" r:id="rId28"/>
    <p:sldId id="317" r:id="rId29"/>
    <p:sldId id="321" r:id="rId30"/>
    <p:sldId id="415" r:id="rId31"/>
    <p:sldId id="319" r:id="rId32"/>
    <p:sldId id="410" r:id="rId33"/>
    <p:sldId id="323" r:id="rId34"/>
    <p:sldId id="324" r:id="rId35"/>
    <p:sldId id="325" r:id="rId36"/>
    <p:sldId id="409" r:id="rId37"/>
    <p:sldId id="424" r:id="rId38"/>
    <p:sldId id="333" r:id="rId39"/>
    <p:sldId id="334" r:id="rId40"/>
    <p:sldId id="335" r:id="rId41"/>
    <p:sldId id="336" r:id="rId42"/>
    <p:sldId id="337" r:id="rId43"/>
    <p:sldId id="339" r:id="rId44"/>
    <p:sldId id="340" r:id="rId45"/>
    <p:sldId id="341" r:id="rId46"/>
    <p:sldId id="342" r:id="rId47"/>
    <p:sldId id="343" r:id="rId48"/>
    <p:sldId id="344" r:id="rId49"/>
    <p:sldId id="345" r:id="rId50"/>
    <p:sldId id="347" r:id="rId51"/>
    <p:sldId id="348" r:id="rId52"/>
    <p:sldId id="349" r:id="rId53"/>
    <p:sldId id="350" r:id="rId54"/>
    <p:sldId id="351" r:id="rId55"/>
    <p:sldId id="352" r:id="rId56"/>
    <p:sldId id="353" r:id="rId57"/>
    <p:sldId id="354" r:id="rId58"/>
    <p:sldId id="355" r:id="rId59"/>
    <p:sldId id="357" r:id="rId60"/>
    <p:sldId id="358" r:id="rId61"/>
    <p:sldId id="416" r:id="rId62"/>
    <p:sldId id="359" r:id="rId63"/>
    <p:sldId id="361" r:id="rId64"/>
    <p:sldId id="362" r:id="rId65"/>
    <p:sldId id="363" r:id="rId66"/>
    <p:sldId id="417" r:id="rId67"/>
    <p:sldId id="364" r:id="rId68"/>
    <p:sldId id="365" r:id="rId69"/>
    <p:sldId id="366" r:id="rId70"/>
    <p:sldId id="418" r:id="rId71"/>
    <p:sldId id="367" r:id="rId72"/>
    <p:sldId id="368" r:id="rId73"/>
    <p:sldId id="369" r:id="rId74"/>
    <p:sldId id="370" r:id="rId75"/>
    <p:sldId id="371" r:id="rId76"/>
    <p:sldId id="373" r:id="rId77"/>
    <p:sldId id="374" r:id="rId78"/>
    <p:sldId id="419" r:id="rId79"/>
    <p:sldId id="375" r:id="rId80"/>
    <p:sldId id="376" r:id="rId81"/>
    <p:sldId id="378" r:id="rId82"/>
    <p:sldId id="379" r:id="rId83"/>
    <p:sldId id="381" r:id="rId84"/>
    <p:sldId id="382" r:id="rId85"/>
    <p:sldId id="421" r:id="rId86"/>
    <p:sldId id="383" r:id="rId87"/>
    <p:sldId id="384" r:id="rId88"/>
    <p:sldId id="385" r:id="rId89"/>
    <p:sldId id="386" r:id="rId90"/>
    <p:sldId id="420" r:id="rId91"/>
    <p:sldId id="387" r:id="rId92"/>
    <p:sldId id="388" r:id="rId93"/>
    <p:sldId id="389" r:id="rId94"/>
    <p:sldId id="390" r:id="rId95"/>
    <p:sldId id="391" r:id="rId96"/>
    <p:sldId id="392" r:id="rId97"/>
    <p:sldId id="393" r:id="rId98"/>
    <p:sldId id="394" r:id="rId99"/>
    <p:sldId id="395" r:id="rId100"/>
    <p:sldId id="397" r:id="rId10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00"/>
    <a:srgbClr val="660066"/>
    <a:srgbClr val="64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04" autoAdjust="0"/>
    <p:restoredTop sz="94660"/>
  </p:normalViewPr>
  <p:slideViewPr>
    <p:cSldViewPr>
      <p:cViewPr>
        <p:scale>
          <a:sx n="100" d="100"/>
          <a:sy n="100" d="100"/>
        </p:scale>
        <p:origin x="-2160" y="-3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presProps" Target="pres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04B61-01B7-4FE3-86A9-740D6C4062F2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32E71-A832-4509-AE67-D0EA82B2C4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809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04B61-01B7-4FE3-86A9-740D6C4062F2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32E71-A832-4509-AE67-D0EA82B2C4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310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04B61-01B7-4FE3-86A9-740D6C4062F2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32E71-A832-4509-AE67-D0EA82B2C4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809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04B61-01B7-4FE3-86A9-740D6C4062F2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32E71-A832-4509-AE67-D0EA82B2C4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023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04B61-01B7-4FE3-86A9-740D6C4062F2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32E71-A832-4509-AE67-D0EA82B2C4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702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04B61-01B7-4FE3-86A9-740D6C4062F2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32E71-A832-4509-AE67-D0EA82B2C4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4179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04B61-01B7-4FE3-86A9-740D6C4062F2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32E71-A832-4509-AE67-D0EA82B2C4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6785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04B61-01B7-4FE3-86A9-740D6C4062F2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32E71-A832-4509-AE67-D0EA82B2C4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3408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04B61-01B7-4FE3-86A9-740D6C4062F2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32E71-A832-4509-AE67-D0EA82B2C4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0662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04B61-01B7-4FE3-86A9-740D6C4062F2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32E71-A832-4509-AE67-D0EA82B2C4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660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04B61-01B7-4FE3-86A9-740D6C4062F2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32E71-A832-4509-AE67-D0EA82B2C4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7733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604B61-01B7-4FE3-86A9-740D6C4062F2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432E71-A832-4509-AE67-D0EA82B2C4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453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1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6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6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6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6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6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6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6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6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6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6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6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6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6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6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1625" y="2276872"/>
            <a:ext cx="7772400" cy="2736303"/>
          </a:xfrm>
        </p:spPr>
        <p:txBody>
          <a:bodyPr>
            <a:normAutofit fontScale="90000"/>
          </a:bodyPr>
          <a:lstStyle/>
          <a:p>
            <a:r>
              <a:rPr lang="lt-LT" sz="5400" b="1" i="1" dirty="0" smtClean="0">
                <a:latin typeface="Bahnschrift Condensed" panose="020B0502040204020203" pitchFamily="34" charset="0"/>
              </a:rPr>
              <a:t/>
            </a:r>
            <a:br>
              <a:rPr lang="lt-LT" sz="5400" b="1" i="1" dirty="0" smtClean="0">
                <a:latin typeface="Bahnschrift Condensed" panose="020B0502040204020203" pitchFamily="34" charset="0"/>
              </a:rPr>
            </a:br>
            <a:r>
              <a:rPr lang="lt-LT" sz="5400" b="1" i="1" dirty="0" smtClean="0">
                <a:latin typeface="Bahnschrift Condensed" panose="020B0502040204020203" pitchFamily="34" charset="0"/>
              </a:rPr>
              <a:t>Sporto </a:t>
            </a:r>
            <a:r>
              <a:rPr lang="lt-LT" sz="5400" b="1" i="1" dirty="0">
                <a:latin typeface="Bahnschrift Condensed" panose="020B0502040204020203" pitchFamily="34" charset="0"/>
              </a:rPr>
              <a:t>objektai Plungės rajone</a:t>
            </a:r>
            <a:r>
              <a:rPr lang="lt-LT" dirty="0">
                <a:latin typeface="Bahnschrift Condensed" panose="020B0502040204020203" pitchFamily="34" charset="0"/>
              </a:rPr>
              <a:t/>
            </a:r>
            <a:br>
              <a:rPr lang="lt-LT" dirty="0">
                <a:latin typeface="Bahnschrift Condensed" panose="020B0502040204020203" pitchFamily="34" charset="0"/>
              </a:rPr>
            </a:br>
            <a:r>
              <a:rPr lang="lt-LT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endParaRPr lang="en-US" b="1" dirty="0">
              <a:latin typeface="Bahnschrift Condensed" panose="020B0502040204020203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3928" y="404664"/>
            <a:ext cx="1327795" cy="160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778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23527" y="-99392"/>
            <a:ext cx="8229600" cy="1143000"/>
          </a:xfrm>
        </p:spPr>
        <p:txBody>
          <a:bodyPr>
            <a:normAutofit/>
          </a:bodyPr>
          <a:lstStyle/>
          <a:p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Krepšinio aikštelė</a:t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0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    </a:t>
            </a: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Vytauto g. (PVGA </a:t>
            </a:r>
            <a:r>
              <a:rPr lang="lt-LT" sz="2000" dirty="0" err="1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Cyrulio</a:t>
            </a: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), </a:t>
            </a:r>
            <a:r>
              <a:rPr lang="lt-LT" sz="20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Plungė</a:t>
            </a:r>
            <a:endParaRPr lang="lt-LT" sz="2000" dirty="0"/>
          </a:p>
        </p:txBody>
      </p:sp>
      <p:pic>
        <p:nvPicPr>
          <p:cNvPr id="3" name="Paveikslėlis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84" y="1052736"/>
            <a:ext cx="7487816" cy="5615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669077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lt-LT" sz="31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Krepšinio aikštelė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2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Kantaučių km. </a:t>
            </a:r>
            <a:r>
              <a:rPr lang="lt-LT" sz="24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4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endParaRPr lang="lt-LT" sz="2400" dirty="0">
              <a:solidFill>
                <a:srgbClr val="C00000"/>
              </a:solidFill>
            </a:endParaRPr>
          </a:p>
        </p:txBody>
      </p:sp>
      <p:pic>
        <p:nvPicPr>
          <p:cNvPr id="3" name="Paveikslėlis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600" y="1070738"/>
            <a:ext cx="7452320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6354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>
            <a:normAutofit/>
          </a:bodyPr>
          <a:lstStyle/>
          <a:p>
            <a:r>
              <a:rPr lang="lt-LT" sz="28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Treniruokliai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0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    </a:t>
            </a: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A. Jucio g. („</a:t>
            </a:r>
            <a:r>
              <a:rPr lang="lt-LT" sz="2000" dirty="0" err="1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Super</a:t>
            </a: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 miesto“), </a:t>
            </a:r>
            <a:r>
              <a:rPr lang="lt-LT" sz="20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Plungė</a:t>
            </a:r>
            <a:endParaRPr lang="lt-LT" sz="2400" dirty="0"/>
          </a:p>
        </p:txBody>
      </p:sp>
      <p:pic>
        <p:nvPicPr>
          <p:cNvPr id="4" name="Paveikslėlis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600" y="980728"/>
            <a:ext cx="7608845" cy="5706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7328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>
            <a:normAutofit/>
          </a:bodyPr>
          <a:lstStyle/>
          <a:p>
            <a:r>
              <a:rPr lang="lt-LT" sz="2800" b="1" dirty="0" smtClean="0">
                <a:solidFill>
                  <a:srgbClr val="00B050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  <a:t>Treniruokliai</a:t>
            </a:r>
            <a:r>
              <a:rPr lang="lt-LT" sz="2800" b="1" dirty="0">
                <a:solidFill>
                  <a:srgbClr val="00B050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800" b="1" dirty="0">
                <a:solidFill>
                  <a:srgbClr val="00B050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000" b="1" dirty="0">
                <a:solidFill>
                  <a:srgbClr val="00B050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  <a:t>    </a:t>
            </a:r>
            <a:r>
              <a:rPr lang="lt-LT" sz="2000" dirty="0" smtClean="0">
                <a:solidFill>
                  <a:srgbClr val="00B050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  <a:t>A. Jucio g. (už „Rūtelės“ darželio), </a:t>
            </a:r>
            <a:r>
              <a:rPr lang="lt-LT" sz="2000" dirty="0">
                <a:solidFill>
                  <a:srgbClr val="00B050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  <a:t>Plungė</a:t>
            </a:r>
            <a:endParaRPr lang="lt-LT" sz="2400" dirty="0">
              <a:solidFill>
                <a:srgbClr val="00B050"/>
              </a:solidFill>
            </a:endParaRPr>
          </a:p>
        </p:txBody>
      </p:sp>
      <p:pic>
        <p:nvPicPr>
          <p:cNvPr id="3" name="Paveikslėlis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84" y="980728"/>
            <a:ext cx="7740352" cy="5805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3371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veikslėlis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116632"/>
            <a:ext cx="5220072" cy="3915054"/>
          </a:xfrm>
          <a:prstGeom prst="rect">
            <a:avLst/>
          </a:prstGeom>
        </p:spPr>
      </p:pic>
      <p:pic>
        <p:nvPicPr>
          <p:cNvPr id="4" name="Paveikslėlis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7904" y="2708920"/>
            <a:ext cx="5292080" cy="3969060"/>
          </a:xfrm>
          <a:prstGeom prst="rect">
            <a:avLst/>
          </a:prstGeom>
        </p:spPr>
      </p:pic>
      <p:sp>
        <p:nvSpPr>
          <p:cNvPr id="2" name="Stačiakampis 1"/>
          <p:cNvSpPr/>
          <p:nvPr/>
        </p:nvSpPr>
        <p:spPr>
          <a:xfrm>
            <a:off x="5652120" y="1268760"/>
            <a:ext cx="32624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lt-LT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Reikalingas </a:t>
            </a:r>
            <a:r>
              <a:rPr lang="lt-LT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dangos </a:t>
            </a:r>
            <a:r>
              <a:rPr lang="lt-LT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atnaujinimas</a:t>
            </a:r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16240885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95536" y="-90264"/>
            <a:ext cx="8229600" cy="1143000"/>
          </a:xfrm>
        </p:spPr>
        <p:txBody>
          <a:bodyPr>
            <a:normAutofit/>
          </a:bodyPr>
          <a:lstStyle/>
          <a:p>
            <a:r>
              <a:rPr lang="lt-LT" sz="28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Treniruokliai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0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    </a:t>
            </a: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A. Vaišvilos g. 32, </a:t>
            </a:r>
            <a:r>
              <a:rPr lang="lt-LT" sz="20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Plungė</a:t>
            </a:r>
            <a:endParaRPr lang="lt-LT" sz="2000" dirty="0"/>
          </a:p>
        </p:txBody>
      </p:sp>
      <p:pic>
        <p:nvPicPr>
          <p:cNvPr id="4" name="Paveikslėlis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519" y="908719"/>
            <a:ext cx="7739913" cy="5804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1007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lt-LT" sz="28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  Treniruokliai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0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    </a:t>
            </a: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Stoties g. (</a:t>
            </a:r>
            <a:r>
              <a:rPr lang="lt-LT" sz="20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Poilsio ir pramogų zonoje</a:t>
            </a: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),</a:t>
            </a:r>
            <a:r>
              <a:rPr lang="lt-LT" sz="20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Plungė</a:t>
            </a:r>
            <a:endParaRPr lang="lt-LT" sz="2000" dirty="0"/>
          </a:p>
        </p:txBody>
      </p:sp>
      <p:pic>
        <p:nvPicPr>
          <p:cNvPr id="5" name="Paveikslėlis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662" y="1035912"/>
            <a:ext cx="7570762" cy="567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6134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10274" y="-99392"/>
            <a:ext cx="8229600" cy="1143000"/>
          </a:xfrm>
        </p:spPr>
        <p:txBody>
          <a:bodyPr>
            <a:normAutofit/>
          </a:bodyPr>
          <a:lstStyle/>
          <a:p>
            <a:r>
              <a:rPr lang="lt-LT" sz="28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Tinklinio 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aikštelė</a:t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4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    </a:t>
            </a: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Stoties g. (Poilsio ir pramogų zonoje), </a:t>
            </a:r>
            <a:r>
              <a:rPr lang="lt-LT" sz="20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Plungė</a:t>
            </a:r>
            <a:endParaRPr lang="lt-LT" sz="2000" dirty="0"/>
          </a:p>
        </p:txBody>
      </p:sp>
      <p:pic>
        <p:nvPicPr>
          <p:cNvPr id="4" name="Paveikslėlis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971346"/>
            <a:ext cx="7704856" cy="5778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2082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10274" y="-99392"/>
            <a:ext cx="8229600" cy="1143000"/>
          </a:xfrm>
        </p:spPr>
        <p:txBody>
          <a:bodyPr>
            <a:normAutofit/>
          </a:bodyPr>
          <a:lstStyle/>
          <a:p>
            <a:r>
              <a:rPr lang="lt-LT" sz="28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Mini golfo 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aikštelė</a:t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0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    </a:t>
            </a: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Stoties g. (Poilsio ir pramogų zonoje), </a:t>
            </a:r>
            <a:r>
              <a:rPr lang="lt-LT" sz="20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Plungė</a:t>
            </a:r>
            <a:endParaRPr lang="lt-LT" sz="2400" dirty="0"/>
          </a:p>
        </p:txBody>
      </p:sp>
      <p:pic>
        <p:nvPicPr>
          <p:cNvPr id="3" name="Paveikslėlis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908720"/>
            <a:ext cx="7740352" cy="5805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4308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467544" y="3473"/>
            <a:ext cx="8229600" cy="1143000"/>
          </a:xfrm>
        </p:spPr>
        <p:txBody>
          <a:bodyPr/>
          <a:lstStyle/>
          <a:p>
            <a:r>
              <a:rPr lang="lt-LT" sz="2800" b="1" dirty="0">
                <a:solidFill>
                  <a:srgbClr val="00B050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Treniruokliai</a:t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0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    </a:t>
            </a: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Plungės jūros pakrantė</a:t>
            </a:r>
            <a:endParaRPr lang="lt-LT" dirty="0"/>
          </a:p>
        </p:txBody>
      </p:sp>
      <p:pic>
        <p:nvPicPr>
          <p:cNvPr id="3" name="Paveikslėlis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592" y="1113879"/>
            <a:ext cx="7419578" cy="5564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1609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438944" y="53752"/>
            <a:ext cx="8229600" cy="1143000"/>
          </a:xfrm>
        </p:spPr>
        <p:txBody>
          <a:bodyPr/>
          <a:lstStyle/>
          <a:p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Treniruokliai</a:t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0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    </a:t>
            </a:r>
            <a:r>
              <a:rPr lang="lt-LT" sz="20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Plungės jūros pakrantė</a:t>
            </a:r>
            <a:endParaRPr lang="lt-LT" dirty="0"/>
          </a:p>
        </p:txBody>
      </p:sp>
      <p:pic>
        <p:nvPicPr>
          <p:cNvPr id="3" name="Paveikslėlis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592" y="1196752"/>
            <a:ext cx="7308304" cy="5481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7506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ctrTitle"/>
          </p:nvPr>
        </p:nvSpPr>
        <p:spPr>
          <a:xfrm>
            <a:off x="710465" y="203265"/>
            <a:ext cx="7772400" cy="936104"/>
          </a:xfrm>
        </p:spPr>
        <p:txBody>
          <a:bodyPr>
            <a:noAutofit/>
          </a:bodyPr>
          <a:lstStyle/>
          <a:p>
            <a:r>
              <a:rPr lang="lt-LT" b="1" dirty="0" smtClean="0">
                <a:latin typeface="Bahnschrift Condensed" panose="020B0502040204020203" pitchFamily="34" charset="0"/>
              </a:rPr>
              <a:t>Plungės miesto seniūnija</a:t>
            </a:r>
            <a:endParaRPr lang="lt-LT" b="1" dirty="0">
              <a:latin typeface="Bahnschrift Condensed" panose="020B0502040204020203" pitchFamily="34" charset="0"/>
            </a:endParaRPr>
          </a:p>
        </p:txBody>
      </p:sp>
      <p:pic>
        <p:nvPicPr>
          <p:cNvPr id="3" name="Paveikslėlis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90646">
            <a:off x="1026150" y="4822937"/>
            <a:ext cx="2339172" cy="1750791"/>
          </a:xfrm>
          <a:prstGeom prst="rect">
            <a:avLst/>
          </a:prstGeom>
        </p:spPr>
      </p:pic>
      <p:pic>
        <p:nvPicPr>
          <p:cNvPr id="6" name="Paveikslėlis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42890">
            <a:off x="6279408" y="1512386"/>
            <a:ext cx="2137984" cy="1608953"/>
          </a:xfrm>
          <a:prstGeom prst="rect">
            <a:avLst/>
          </a:prstGeom>
        </p:spPr>
      </p:pic>
      <p:pic>
        <p:nvPicPr>
          <p:cNvPr id="7" name="Paveikslėlis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91795">
            <a:off x="6174829" y="4329068"/>
            <a:ext cx="2347141" cy="1761517"/>
          </a:xfrm>
          <a:prstGeom prst="rect">
            <a:avLst/>
          </a:prstGeom>
        </p:spPr>
      </p:pic>
      <p:pic>
        <p:nvPicPr>
          <p:cNvPr id="9" name="Paveikslėlis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736071">
            <a:off x="368020" y="2199517"/>
            <a:ext cx="2317081" cy="1735466"/>
          </a:xfrm>
          <a:prstGeom prst="rect">
            <a:avLst/>
          </a:prstGeom>
        </p:spPr>
      </p:pic>
      <p:pic>
        <p:nvPicPr>
          <p:cNvPr id="4" name="Paveikslėlis 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5736" y="1472954"/>
            <a:ext cx="4392488" cy="4585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1623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10274" y="-99392"/>
            <a:ext cx="8229600" cy="1440160"/>
          </a:xfrm>
        </p:spPr>
        <p:txBody>
          <a:bodyPr>
            <a:normAutofit/>
          </a:bodyPr>
          <a:lstStyle/>
          <a:p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Plungės Ryto pagrindinė mokykla</a:t>
            </a:r>
            <a:r>
              <a:rPr lang="lt-LT" sz="24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4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4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Stadionas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0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   </a:t>
            </a:r>
            <a:r>
              <a:rPr lang="pt-BR" sz="20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J. Tumo Vaižganto g. </a:t>
            </a:r>
            <a:r>
              <a:rPr lang="pt-BR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88</a:t>
            </a: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, </a:t>
            </a:r>
            <a:r>
              <a:rPr lang="lt-LT" sz="20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Plungė</a:t>
            </a:r>
            <a:endParaRPr lang="lt-LT" sz="2000" dirty="0"/>
          </a:p>
        </p:txBody>
      </p:sp>
      <p:pic>
        <p:nvPicPr>
          <p:cNvPr id="3" name="Paveikslėlis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592" y="1196752"/>
            <a:ext cx="7344816" cy="5508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5152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10274" y="-99392"/>
            <a:ext cx="8229600" cy="1143000"/>
          </a:xfrm>
        </p:spPr>
        <p:txBody>
          <a:bodyPr>
            <a:normAutofit/>
          </a:bodyPr>
          <a:lstStyle/>
          <a:p>
            <a:r>
              <a:rPr lang="lt-LT" sz="28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Tinklinio aikštelės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0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   </a:t>
            </a:r>
            <a:r>
              <a:rPr lang="pt-BR" sz="20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J. Tumo Vaižganto g. </a:t>
            </a:r>
            <a:r>
              <a:rPr lang="pt-BR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88</a:t>
            </a: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, </a:t>
            </a:r>
            <a:r>
              <a:rPr lang="lt-LT" sz="20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Plungė</a:t>
            </a:r>
            <a:endParaRPr lang="lt-LT" sz="2400" dirty="0"/>
          </a:p>
        </p:txBody>
      </p:sp>
      <p:pic>
        <p:nvPicPr>
          <p:cNvPr id="4" name="Paveikslėlis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908720"/>
            <a:ext cx="7704856" cy="5778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8756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10274" y="-99392"/>
            <a:ext cx="8229600" cy="1143000"/>
          </a:xfrm>
        </p:spPr>
        <p:txBody>
          <a:bodyPr>
            <a:normAutofit/>
          </a:bodyPr>
          <a:lstStyle/>
          <a:p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Dirbtinės žolės futbolo aikštelė</a:t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0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   </a:t>
            </a:r>
            <a:r>
              <a:rPr lang="pt-BR" sz="20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J. Tumo Vaižganto g. </a:t>
            </a:r>
            <a:r>
              <a:rPr lang="pt-BR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88</a:t>
            </a: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, </a:t>
            </a:r>
            <a:r>
              <a:rPr lang="lt-LT" sz="20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Plungė</a:t>
            </a:r>
            <a:endParaRPr lang="lt-LT" sz="2000" dirty="0"/>
          </a:p>
        </p:txBody>
      </p:sp>
      <p:pic>
        <p:nvPicPr>
          <p:cNvPr id="4" name="Paveikslėlis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908720"/>
            <a:ext cx="7776864" cy="583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3278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10274" y="-99392"/>
            <a:ext cx="8229600" cy="1412908"/>
          </a:xfrm>
        </p:spPr>
        <p:txBody>
          <a:bodyPr>
            <a:normAutofit/>
          </a:bodyPr>
          <a:lstStyle/>
          <a:p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Plungės Senamiesčio mokykla</a:t>
            </a:r>
            <a:r>
              <a:rPr lang="lt-LT" sz="24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4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4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Stadionas</a:t>
            </a:r>
            <a:br>
              <a:rPr lang="lt-LT" sz="24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0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   </a:t>
            </a: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Minijos</a:t>
            </a:r>
            <a:r>
              <a:rPr lang="pt-BR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pt-BR" sz="20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g. </a:t>
            </a:r>
            <a:r>
              <a:rPr lang="lt-LT" sz="20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5</a:t>
            </a: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, </a:t>
            </a:r>
            <a:r>
              <a:rPr lang="lt-LT" sz="20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Plungė</a:t>
            </a:r>
            <a:endParaRPr lang="lt-LT" sz="2000" dirty="0"/>
          </a:p>
        </p:txBody>
      </p:sp>
      <p:pic>
        <p:nvPicPr>
          <p:cNvPr id="4" name="Paveikslėlis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600" y="1250758"/>
            <a:ext cx="7272808" cy="5454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0055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10274" y="-99392"/>
            <a:ext cx="8229600" cy="1143000"/>
          </a:xfrm>
        </p:spPr>
        <p:txBody>
          <a:bodyPr>
            <a:normAutofit/>
          </a:bodyPr>
          <a:lstStyle/>
          <a:p>
            <a:r>
              <a:rPr lang="lt-LT" sz="28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 Tinklinio aikštelė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4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lt-LT" sz="24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Minijos</a:t>
            </a:r>
            <a:r>
              <a:rPr lang="pt-BR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pt-BR" sz="20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g. </a:t>
            </a:r>
            <a:r>
              <a:rPr lang="lt-LT" sz="20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5</a:t>
            </a: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, </a:t>
            </a:r>
            <a:r>
              <a:rPr lang="lt-LT" sz="20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Plungė</a:t>
            </a:r>
            <a:endParaRPr lang="lt-LT" sz="2000" dirty="0"/>
          </a:p>
        </p:txBody>
      </p:sp>
      <p:pic>
        <p:nvPicPr>
          <p:cNvPr id="3" name="Paveikslėlis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6735" y="980728"/>
            <a:ext cx="7620339" cy="5715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6356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10274" y="-99392"/>
            <a:ext cx="8229600" cy="1143000"/>
          </a:xfrm>
        </p:spPr>
        <p:txBody>
          <a:bodyPr>
            <a:normAutofit/>
          </a:bodyPr>
          <a:lstStyle/>
          <a:p>
            <a:r>
              <a:rPr lang="lt-LT" sz="28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 Krepšinio aikštelės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4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lt-LT" sz="24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Minijos</a:t>
            </a:r>
            <a:r>
              <a:rPr lang="pt-BR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pt-BR" sz="20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g. </a:t>
            </a:r>
            <a:r>
              <a:rPr lang="lt-LT" sz="20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5</a:t>
            </a: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, </a:t>
            </a:r>
            <a:r>
              <a:rPr lang="lt-LT" sz="20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Plungė</a:t>
            </a:r>
            <a:endParaRPr lang="lt-LT" sz="2000" dirty="0"/>
          </a:p>
        </p:txBody>
      </p:sp>
      <p:pic>
        <p:nvPicPr>
          <p:cNvPr id="4" name="Paveikslėlis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953269"/>
            <a:ext cx="7704856" cy="5778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4378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veikslėlis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11" y="188640"/>
            <a:ext cx="2908845" cy="2181633"/>
          </a:xfrm>
          <a:prstGeom prst="rect">
            <a:avLst/>
          </a:prstGeom>
        </p:spPr>
      </p:pic>
      <p:pic>
        <p:nvPicPr>
          <p:cNvPr id="4" name="Paveikslėlis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305552" y="3005955"/>
            <a:ext cx="4008782" cy="3006586"/>
          </a:xfrm>
          <a:prstGeom prst="rect">
            <a:avLst/>
          </a:prstGeom>
        </p:spPr>
      </p:pic>
      <p:pic>
        <p:nvPicPr>
          <p:cNvPr id="5" name="Paveikslėlis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3733058" y="1819671"/>
            <a:ext cx="5559405" cy="4169554"/>
          </a:xfrm>
          <a:prstGeom prst="rect">
            <a:avLst/>
          </a:prstGeom>
        </p:spPr>
      </p:pic>
      <p:sp>
        <p:nvSpPr>
          <p:cNvPr id="2" name="Stačiakampis 1"/>
          <p:cNvSpPr/>
          <p:nvPr/>
        </p:nvSpPr>
        <p:spPr>
          <a:xfrm>
            <a:off x="4860032" y="404664"/>
            <a:ext cx="32624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lt-LT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Reikalingas </a:t>
            </a:r>
            <a:r>
              <a:rPr lang="lt-LT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dangos </a:t>
            </a:r>
            <a:r>
              <a:rPr lang="lt-LT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atnaujinimas</a:t>
            </a:r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272536174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10274" y="-99392"/>
            <a:ext cx="8229600" cy="1143000"/>
          </a:xfrm>
        </p:spPr>
        <p:txBody>
          <a:bodyPr>
            <a:normAutofit/>
          </a:bodyPr>
          <a:lstStyle/>
          <a:p>
            <a:r>
              <a:rPr lang="lt-LT" sz="28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 Treniruokliai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4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lt-LT" sz="24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Minijos</a:t>
            </a:r>
            <a:r>
              <a:rPr lang="pt-BR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pt-BR" sz="20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g. </a:t>
            </a:r>
            <a:r>
              <a:rPr lang="lt-LT" sz="20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5</a:t>
            </a: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, </a:t>
            </a:r>
            <a:r>
              <a:rPr lang="lt-LT" sz="20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Plungė</a:t>
            </a:r>
            <a:endParaRPr lang="lt-LT" sz="2000" dirty="0"/>
          </a:p>
        </p:txBody>
      </p:sp>
      <p:pic>
        <p:nvPicPr>
          <p:cNvPr id="3" name="Paveikslėlis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980728"/>
            <a:ext cx="7596336" cy="5697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1822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10274" y="-99392"/>
            <a:ext cx="8229600" cy="1350150"/>
          </a:xfrm>
        </p:spPr>
        <p:txBody>
          <a:bodyPr>
            <a:normAutofit/>
          </a:bodyPr>
          <a:lstStyle/>
          <a:p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Akademiko Adolfo Jucio progimnazija</a:t>
            </a:r>
            <a:r>
              <a:rPr lang="lt-LT" sz="24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4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4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lt-LT" sz="24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Stadionas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2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A. Vaišvilos g. 32</a:t>
            </a:r>
            <a:r>
              <a:rPr lang="lt-LT" sz="22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  , </a:t>
            </a:r>
            <a:r>
              <a:rPr lang="lt-LT" sz="22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Plungė</a:t>
            </a:r>
            <a:endParaRPr lang="lt-LT" sz="2200" dirty="0"/>
          </a:p>
        </p:txBody>
      </p:sp>
      <p:pic>
        <p:nvPicPr>
          <p:cNvPr id="3" name="Paveikslėlis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592" y="1160748"/>
            <a:ext cx="7416824" cy="556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66384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10274" y="-99392"/>
            <a:ext cx="8229600" cy="1143000"/>
          </a:xfrm>
        </p:spPr>
        <p:txBody>
          <a:bodyPr>
            <a:normAutofit/>
          </a:bodyPr>
          <a:lstStyle/>
          <a:p>
            <a:r>
              <a:rPr lang="lt-LT" sz="2800" b="1" dirty="0" smtClean="0">
                <a:solidFill>
                  <a:srgbClr val="00B050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lt-LT" sz="28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Krepšinio aikštelė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0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A. Vaišvilos g. 32</a:t>
            </a: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  , </a:t>
            </a:r>
            <a:r>
              <a:rPr lang="lt-LT" sz="20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Plungė</a:t>
            </a:r>
            <a:endParaRPr lang="lt-LT" sz="2000" dirty="0"/>
          </a:p>
        </p:txBody>
      </p:sp>
      <p:pic>
        <p:nvPicPr>
          <p:cNvPr id="4" name="Paveikslėlis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908720"/>
            <a:ext cx="7836363" cy="587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5235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772400" cy="936104"/>
          </a:xfrm>
        </p:spPr>
        <p:txBody>
          <a:bodyPr>
            <a:noAutofit/>
          </a:bodyPr>
          <a:lstStyle/>
          <a:p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Krepšinio aikštelė</a:t>
            </a:r>
            <a:r>
              <a:rPr lang="lt-LT" sz="24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4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4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  </a:t>
            </a:r>
            <a:r>
              <a:rPr lang="lt-LT" sz="20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V. Mačernio g., Plungė</a:t>
            </a:r>
            <a:r>
              <a:rPr lang="lt-LT" sz="28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800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endParaRPr lang="lt-LT" sz="2800" dirty="0">
              <a:latin typeface="Bahnschrift Condensed" panose="020B0502040204020203" pitchFamily="34" charset="0"/>
            </a:endParaRPr>
          </a:p>
        </p:txBody>
      </p:sp>
      <p:pic>
        <p:nvPicPr>
          <p:cNvPr id="3" name="Paveikslėlis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980728"/>
            <a:ext cx="7704856" cy="5778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9158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veikslėlis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332656"/>
            <a:ext cx="8280920" cy="6210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55629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251520" y="-171400"/>
            <a:ext cx="8229600" cy="1800200"/>
          </a:xfrm>
        </p:spPr>
        <p:txBody>
          <a:bodyPr>
            <a:normAutofit/>
          </a:bodyPr>
          <a:lstStyle/>
          <a:p>
            <a:r>
              <a:rPr lang="lt-LT" sz="24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„Babrungo“ progimnazija</a:t>
            </a:r>
            <a:r>
              <a:rPr lang="lt-LT" sz="24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4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4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Krepšinio </a:t>
            </a:r>
            <a:r>
              <a:rPr lang="lt-LT" sz="24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aikštelė</a:t>
            </a:r>
            <a:r>
              <a:rPr lang="lt-LT" sz="24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4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0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lt-LT" sz="20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   </a:t>
            </a:r>
            <a:r>
              <a:rPr lang="pt-BR" sz="18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Dariaus </a:t>
            </a:r>
            <a:r>
              <a:rPr lang="pt-BR" sz="18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ir Girėno g. </a:t>
            </a:r>
            <a:r>
              <a:rPr lang="pt-BR" sz="18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38e</a:t>
            </a:r>
            <a:r>
              <a:rPr lang="lt-LT" sz="18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, </a:t>
            </a:r>
            <a:r>
              <a:rPr lang="lt-LT" sz="18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Plungė</a:t>
            </a:r>
            <a:endParaRPr lang="lt-LT" sz="1800" dirty="0"/>
          </a:p>
        </p:txBody>
      </p:sp>
      <p:pic>
        <p:nvPicPr>
          <p:cNvPr id="6" name="Paveikslėlis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608" y="1340768"/>
            <a:ext cx="7164288" cy="5373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71199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aveikslėlis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260648"/>
            <a:ext cx="4740018" cy="3555014"/>
          </a:xfrm>
          <a:prstGeom prst="rect">
            <a:avLst/>
          </a:prstGeom>
        </p:spPr>
      </p:pic>
      <p:pic>
        <p:nvPicPr>
          <p:cNvPr id="6" name="Paveikslėlis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2332" y="548680"/>
            <a:ext cx="3678142" cy="2758607"/>
          </a:xfrm>
          <a:prstGeom prst="rect">
            <a:avLst/>
          </a:prstGeom>
        </p:spPr>
      </p:pic>
      <p:pic>
        <p:nvPicPr>
          <p:cNvPr id="7" name="Paveikslėlis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1920" y="3140968"/>
            <a:ext cx="4608512" cy="3456384"/>
          </a:xfrm>
          <a:prstGeom prst="rect">
            <a:avLst/>
          </a:prstGeom>
        </p:spPr>
      </p:pic>
      <p:pic>
        <p:nvPicPr>
          <p:cNvPr id="8" name="Paveikslėlis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057" y="4077072"/>
            <a:ext cx="3146707" cy="2360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30638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95536" y="-68597"/>
            <a:ext cx="8229600" cy="1266186"/>
          </a:xfrm>
        </p:spPr>
        <p:txBody>
          <a:bodyPr>
            <a:normAutofit/>
          </a:bodyPr>
          <a:lstStyle/>
          <a:p>
            <a:r>
              <a:rPr lang="lt-LT" sz="27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„Saulės“ </a:t>
            </a:r>
            <a:r>
              <a:rPr lang="lt-LT" sz="27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gimnazija </a:t>
            </a:r>
            <a:r>
              <a:rPr lang="lt-LT" sz="22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2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2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Stadionas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0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Birutės g. 25B</a:t>
            </a: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, </a:t>
            </a:r>
            <a:r>
              <a:rPr lang="lt-LT" sz="20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Plungė</a:t>
            </a:r>
            <a:endParaRPr lang="lt-LT" sz="2000" dirty="0"/>
          </a:p>
        </p:txBody>
      </p:sp>
      <p:pic>
        <p:nvPicPr>
          <p:cNvPr id="3" name="Paveikslėlis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592" y="1196752"/>
            <a:ext cx="7236296" cy="5427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57114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10274" y="-99392"/>
            <a:ext cx="8229600" cy="1143000"/>
          </a:xfrm>
        </p:spPr>
        <p:txBody>
          <a:bodyPr>
            <a:normAutofit/>
          </a:bodyPr>
          <a:lstStyle/>
          <a:p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 Dirbtinės dangos futbolo aikštelė</a:t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4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Birutės g. 25B</a:t>
            </a:r>
            <a:r>
              <a:rPr lang="lt-LT" sz="24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, </a:t>
            </a:r>
            <a:r>
              <a:rPr lang="lt-LT" sz="24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Plungė</a:t>
            </a:r>
            <a:endParaRPr lang="lt-LT" sz="2400" dirty="0"/>
          </a:p>
        </p:txBody>
      </p:sp>
      <p:pic>
        <p:nvPicPr>
          <p:cNvPr id="5" name="Paveikslėlis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84" y="1070738"/>
            <a:ext cx="7416824" cy="556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96505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10274" y="-99392"/>
            <a:ext cx="8229600" cy="1143000"/>
          </a:xfrm>
        </p:spPr>
        <p:txBody>
          <a:bodyPr>
            <a:normAutofit/>
          </a:bodyPr>
          <a:lstStyle/>
          <a:p>
            <a:r>
              <a:rPr lang="lt-LT" sz="28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Krepšinio 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aikštelė</a:t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4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Birutės </a:t>
            </a:r>
            <a:r>
              <a:rPr lang="lt-LT" sz="24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g. 25B</a:t>
            </a:r>
            <a:r>
              <a:rPr lang="lt-LT" sz="24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, </a:t>
            </a:r>
            <a:r>
              <a:rPr lang="lt-LT" sz="24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Plungė</a:t>
            </a:r>
            <a:endParaRPr lang="lt-LT" sz="2400" dirty="0"/>
          </a:p>
        </p:txBody>
      </p:sp>
      <p:pic>
        <p:nvPicPr>
          <p:cNvPr id="3" name="Paveikslėlis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84" y="980728"/>
            <a:ext cx="7524328" cy="5643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44074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veikslėlis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616" y="260648"/>
            <a:ext cx="4208065" cy="3156049"/>
          </a:xfrm>
          <a:prstGeom prst="rect">
            <a:avLst/>
          </a:prstGeom>
        </p:spPr>
      </p:pic>
      <p:pic>
        <p:nvPicPr>
          <p:cNvPr id="4" name="Paveikslėlis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591" y="3140968"/>
            <a:ext cx="4499991" cy="3374994"/>
          </a:xfrm>
          <a:prstGeom prst="rect">
            <a:avLst/>
          </a:prstGeom>
        </p:spPr>
      </p:pic>
      <p:pic>
        <p:nvPicPr>
          <p:cNvPr id="5" name="Paveikslėlis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008" y="1988840"/>
            <a:ext cx="4208066" cy="3156049"/>
          </a:xfrm>
          <a:prstGeom prst="rect">
            <a:avLst/>
          </a:prstGeom>
        </p:spPr>
      </p:pic>
      <p:sp>
        <p:nvSpPr>
          <p:cNvPr id="2" name="Stačiakampis 1"/>
          <p:cNvSpPr/>
          <p:nvPr/>
        </p:nvSpPr>
        <p:spPr>
          <a:xfrm>
            <a:off x="5174533" y="836712"/>
            <a:ext cx="32624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lt-LT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Reikalingas </a:t>
            </a:r>
            <a:r>
              <a:rPr lang="lt-LT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dangos </a:t>
            </a:r>
            <a:r>
              <a:rPr lang="lt-LT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atnaujinimas</a:t>
            </a:r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22967135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ctrTitle"/>
          </p:nvPr>
        </p:nvSpPr>
        <p:spPr>
          <a:xfrm>
            <a:off x="755576" y="116632"/>
            <a:ext cx="7772400" cy="1152128"/>
          </a:xfrm>
        </p:spPr>
        <p:txBody>
          <a:bodyPr>
            <a:normAutofit/>
          </a:bodyPr>
          <a:lstStyle/>
          <a:p>
            <a:r>
              <a:rPr lang="lt-LT" sz="28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Dirbtinės dangos stadionas</a:t>
            </a:r>
            <a:r>
              <a:rPr lang="lt-LT" sz="4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4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400" dirty="0" err="1">
                <a:latin typeface="Bahnschrift Condensed" panose="020B0502040204020203" pitchFamily="34" charset="0"/>
                <a:cs typeface="Times New Roman" panose="02020603050405020304" pitchFamily="18" charset="0"/>
              </a:rPr>
              <a:t>Mendeno</a:t>
            </a:r>
            <a:r>
              <a:rPr lang="lt-LT" sz="24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 g. 7, Plungė</a:t>
            </a:r>
            <a:endParaRPr lang="lt-LT" sz="2400" dirty="0"/>
          </a:p>
        </p:txBody>
      </p:sp>
      <p:pic>
        <p:nvPicPr>
          <p:cNvPr id="4" name="Paveikslėlis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1340768"/>
            <a:ext cx="8348750" cy="4696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11160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ctrTitle"/>
          </p:nvPr>
        </p:nvSpPr>
        <p:spPr>
          <a:xfrm>
            <a:off x="683568" y="332657"/>
            <a:ext cx="7772400" cy="936104"/>
          </a:xfrm>
        </p:spPr>
        <p:txBody>
          <a:bodyPr>
            <a:noAutofit/>
          </a:bodyPr>
          <a:lstStyle/>
          <a:p>
            <a:r>
              <a:rPr lang="lt-LT" sz="4000" dirty="0">
                <a:latin typeface="Bahnschrift Condensed" panose="020B0502040204020203" pitchFamily="34" charset="0"/>
              </a:rPr>
              <a:t/>
            </a:r>
            <a:br>
              <a:rPr lang="lt-LT" sz="4000" dirty="0">
                <a:latin typeface="Bahnschrift Condensed" panose="020B0502040204020203" pitchFamily="34" charset="0"/>
              </a:rPr>
            </a:br>
            <a:r>
              <a:rPr lang="lt-LT" sz="4000" dirty="0" smtClean="0">
                <a:latin typeface="Bahnschrift Condensed" panose="020B0502040204020203" pitchFamily="34" charset="0"/>
              </a:rPr>
              <a:t>Alsėdžių seniūnija</a:t>
            </a:r>
            <a:br>
              <a:rPr lang="lt-LT" sz="4000" dirty="0" smtClean="0">
                <a:latin typeface="Bahnschrift Condensed" panose="020B0502040204020203" pitchFamily="34" charset="0"/>
              </a:rPr>
            </a:br>
            <a:r>
              <a:rPr lang="lt-LT" sz="4000" dirty="0">
                <a:latin typeface="Bahnschrift Condensed" panose="020B0502040204020203" pitchFamily="34" charset="0"/>
              </a:rPr>
              <a:t/>
            </a:r>
            <a:br>
              <a:rPr lang="lt-LT" sz="4000" dirty="0">
                <a:latin typeface="Bahnschrift Condensed" panose="020B0502040204020203" pitchFamily="34" charset="0"/>
              </a:rPr>
            </a:br>
            <a:endParaRPr lang="lt-LT" sz="4000" dirty="0">
              <a:latin typeface="Bahnschrift Condensed" panose="020B0502040204020203" pitchFamily="34" charset="0"/>
            </a:endParaRPr>
          </a:p>
        </p:txBody>
      </p:sp>
      <p:pic>
        <p:nvPicPr>
          <p:cNvPr id="4" name="Paveikslėlis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3648" y="1009934"/>
            <a:ext cx="5601659" cy="5848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87124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10274" y="-99392"/>
            <a:ext cx="8229600" cy="1143000"/>
          </a:xfrm>
        </p:spPr>
        <p:txBody>
          <a:bodyPr>
            <a:normAutofit/>
          </a:bodyPr>
          <a:lstStyle/>
          <a:p>
            <a:r>
              <a:rPr lang="lt-LT" sz="28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Krepšinio 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aikštelė</a:t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Platelių </a:t>
            </a:r>
            <a:r>
              <a:rPr lang="lt-LT" sz="20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g</a:t>
            </a: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., Alsėdžiai</a:t>
            </a:r>
            <a:endParaRPr lang="lt-LT" sz="2000" dirty="0"/>
          </a:p>
        </p:txBody>
      </p:sp>
      <p:pic>
        <p:nvPicPr>
          <p:cNvPr id="6" name="Paveikslėlis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84" y="908720"/>
            <a:ext cx="7718524" cy="5788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4032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aveikslėlis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332656"/>
            <a:ext cx="4499992" cy="3374994"/>
          </a:xfrm>
          <a:prstGeom prst="rect">
            <a:avLst/>
          </a:prstGeom>
        </p:spPr>
      </p:pic>
      <p:pic>
        <p:nvPicPr>
          <p:cNvPr id="6" name="Paveikslėlis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3848" y="2348880"/>
            <a:ext cx="5724128" cy="4293096"/>
          </a:xfrm>
          <a:prstGeom prst="rect">
            <a:avLst/>
          </a:prstGeom>
        </p:spPr>
      </p:pic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4791422" y="548680"/>
            <a:ext cx="4114800" cy="1143000"/>
          </a:xfrm>
        </p:spPr>
        <p:txBody>
          <a:bodyPr>
            <a:normAutofit/>
          </a:bodyPr>
          <a:lstStyle/>
          <a:p>
            <a:r>
              <a:rPr lang="lt-LT" sz="20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Reikalingas dangos atnaujinimas</a:t>
            </a:r>
            <a:endParaRPr lang="lt-LT" sz="20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312201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10274" y="-99392"/>
            <a:ext cx="8229600" cy="1143000"/>
          </a:xfrm>
        </p:spPr>
        <p:txBody>
          <a:bodyPr>
            <a:normAutofit/>
          </a:bodyPr>
          <a:lstStyle/>
          <a:p>
            <a:r>
              <a:rPr lang="lt-LT" sz="28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Treniruokliai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Platelių </a:t>
            </a:r>
            <a:r>
              <a:rPr lang="lt-LT" sz="20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g</a:t>
            </a: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., Alsėdžiai</a:t>
            </a:r>
            <a:endParaRPr lang="lt-LT" sz="2400" dirty="0"/>
          </a:p>
        </p:txBody>
      </p:sp>
      <p:pic>
        <p:nvPicPr>
          <p:cNvPr id="4" name="Paveikslėlis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908720"/>
            <a:ext cx="7740352" cy="5805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4622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ctrTitle"/>
          </p:nvPr>
        </p:nvSpPr>
        <p:spPr>
          <a:xfrm>
            <a:off x="827584" y="1124743"/>
            <a:ext cx="7628384" cy="432049"/>
          </a:xfrm>
        </p:spPr>
        <p:txBody>
          <a:bodyPr>
            <a:noAutofit/>
          </a:bodyPr>
          <a:lstStyle/>
          <a:p>
            <a:r>
              <a:rPr lang="lt-LT" sz="4000" dirty="0">
                <a:latin typeface="Bahnschrift Condensed" panose="020B0502040204020203" pitchFamily="34" charset="0"/>
              </a:rPr>
              <a:t/>
            </a:r>
            <a:br>
              <a:rPr lang="lt-LT" sz="4000" dirty="0">
                <a:latin typeface="Bahnschrift Condensed" panose="020B0502040204020203" pitchFamily="34" charset="0"/>
              </a:rPr>
            </a:br>
            <a:r>
              <a:rPr lang="lt-LT" sz="2800" b="1" dirty="0" smtClean="0">
                <a:latin typeface="Bahnschrift Condensed" panose="020B0502040204020203" pitchFamily="34" charset="0"/>
              </a:rPr>
              <a:t>Žemaitijos kadetų gimnazija </a:t>
            </a:r>
            <a:br>
              <a:rPr lang="lt-LT" sz="2800" b="1" dirty="0" smtClean="0">
                <a:latin typeface="Bahnschrift Condensed" panose="020B0502040204020203" pitchFamily="34" charset="0"/>
              </a:rPr>
            </a:br>
            <a:r>
              <a:rPr lang="lt-LT" sz="2400" b="1" dirty="0" smtClean="0">
                <a:latin typeface="Bahnschrift Condensed" panose="020B0502040204020203" pitchFamily="34" charset="0"/>
              </a:rPr>
              <a:t>Stadionas </a:t>
            </a:r>
            <a:r>
              <a:rPr lang="lt-LT" sz="2800" b="1" dirty="0" smtClean="0">
                <a:latin typeface="Bahnschrift Condensed" panose="020B0502040204020203" pitchFamily="34" charset="0"/>
              </a:rPr>
              <a:t/>
            </a:r>
            <a:br>
              <a:rPr lang="lt-LT" sz="2800" b="1" dirty="0" smtClean="0">
                <a:latin typeface="Bahnschrift Condensed" panose="020B0502040204020203" pitchFamily="34" charset="0"/>
              </a:rPr>
            </a:br>
            <a:r>
              <a:rPr lang="lt-LT" sz="2000" dirty="0" smtClean="0">
                <a:latin typeface="Bahnschrift Condensed" panose="020B0502040204020203" pitchFamily="34" charset="0"/>
              </a:rPr>
              <a:t>Draugystės </a:t>
            </a:r>
            <a:r>
              <a:rPr lang="lt-LT" sz="2000" dirty="0">
                <a:latin typeface="Bahnschrift Condensed" panose="020B0502040204020203" pitchFamily="34" charset="0"/>
              </a:rPr>
              <a:t>g. </a:t>
            </a:r>
            <a:r>
              <a:rPr lang="lt-LT" sz="2000" dirty="0" smtClean="0">
                <a:latin typeface="Bahnschrift Condensed" panose="020B0502040204020203" pitchFamily="34" charset="0"/>
              </a:rPr>
              <a:t>6 b</a:t>
            </a:r>
            <a:r>
              <a:rPr lang="lt-LT" sz="2800" b="1" dirty="0" smtClean="0">
                <a:latin typeface="Bahnschrift Condensed" panose="020B0502040204020203" pitchFamily="34" charset="0"/>
              </a:rPr>
              <a:t/>
            </a:r>
            <a:br>
              <a:rPr lang="lt-LT" sz="2800" b="1" dirty="0" smtClean="0">
                <a:latin typeface="Bahnschrift Condensed" panose="020B0502040204020203" pitchFamily="34" charset="0"/>
              </a:rPr>
            </a:br>
            <a:r>
              <a:rPr lang="lt-LT" sz="4000" dirty="0">
                <a:latin typeface="Bahnschrift Condensed" panose="020B0502040204020203" pitchFamily="34" charset="0"/>
              </a:rPr>
              <a:t/>
            </a:r>
            <a:br>
              <a:rPr lang="lt-LT" sz="4000" dirty="0">
                <a:latin typeface="Bahnschrift Condensed" panose="020B0502040204020203" pitchFamily="34" charset="0"/>
              </a:rPr>
            </a:br>
            <a:r>
              <a:rPr lang="lt-LT" sz="4000" dirty="0">
                <a:latin typeface="Bahnschrift Condensed" panose="020B0502040204020203" pitchFamily="34" charset="0"/>
              </a:rPr>
              <a:t/>
            </a:r>
            <a:br>
              <a:rPr lang="lt-LT" sz="4000" dirty="0">
                <a:latin typeface="Bahnschrift Condensed" panose="020B0502040204020203" pitchFamily="34" charset="0"/>
              </a:rPr>
            </a:br>
            <a:endParaRPr lang="lt-LT" sz="4000" dirty="0">
              <a:latin typeface="Bahnschrift Condensed" panose="020B0502040204020203" pitchFamily="34" charset="0"/>
            </a:endParaRPr>
          </a:p>
        </p:txBody>
      </p:sp>
      <p:pic>
        <p:nvPicPr>
          <p:cNvPr id="3" name="Paveikslėlis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608" y="1304764"/>
            <a:ext cx="7164288" cy="5373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61223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10274" y="-99392"/>
            <a:ext cx="8229600" cy="1143000"/>
          </a:xfrm>
        </p:spPr>
        <p:txBody>
          <a:bodyPr>
            <a:normAutofit/>
          </a:bodyPr>
          <a:lstStyle/>
          <a:p>
            <a:r>
              <a:rPr lang="lt-LT" sz="2800" b="1" dirty="0" smtClean="0">
                <a:solidFill>
                  <a:srgbClr val="00B050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  <a:t>Dirbtinės dangos </a:t>
            </a:r>
            <a:r>
              <a:rPr lang="lt-LT" sz="2800" b="1" dirty="0">
                <a:solidFill>
                  <a:srgbClr val="00B050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  <a:t>futbolo </a:t>
            </a:r>
            <a:r>
              <a:rPr lang="lt-LT" sz="2800" b="1" dirty="0" smtClean="0">
                <a:solidFill>
                  <a:srgbClr val="00B050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  <a:t>aikštelė</a:t>
            </a:r>
            <a:r>
              <a:rPr lang="lt-LT" sz="2800" b="1" dirty="0">
                <a:solidFill>
                  <a:srgbClr val="00B050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800" b="1" dirty="0">
                <a:solidFill>
                  <a:srgbClr val="00B050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000" dirty="0" smtClean="0">
                <a:solidFill>
                  <a:srgbClr val="00B050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  <a:t>Draugystės </a:t>
            </a:r>
            <a:r>
              <a:rPr lang="lt-LT" sz="2000" dirty="0">
                <a:solidFill>
                  <a:srgbClr val="00B050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  <a:t>g. </a:t>
            </a:r>
            <a:r>
              <a:rPr lang="lt-LT" sz="2000" dirty="0" smtClean="0">
                <a:solidFill>
                  <a:srgbClr val="00B050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  <a:t>6 b</a:t>
            </a:r>
            <a:endParaRPr lang="lt-LT" sz="2000" dirty="0">
              <a:solidFill>
                <a:srgbClr val="00B050"/>
              </a:solidFill>
            </a:endParaRPr>
          </a:p>
        </p:txBody>
      </p:sp>
      <p:pic>
        <p:nvPicPr>
          <p:cNvPr id="3" name="Paveikslėlis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84" y="908720"/>
            <a:ext cx="7776864" cy="583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74471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10274" y="-99392"/>
            <a:ext cx="8229600" cy="1143000"/>
          </a:xfrm>
        </p:spPr>
        <p:txBody>
          <a:bodyPr>
            <a:normAutofit/>
          </a:bodyPr>
          <a:lstStyle/>
          <a:p>
            <a:r>
              <a:rPr lang="lt-LT" sz="2800" b="1" dirty="0" smtClean="0">
                <a:solidFill>
                  <a:srgbClr val="00B050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  <a:t>Tinklinio aikštelė</a:t>
            </a:r>
            <a:r>
              <a:rPr lang="lt-LT" sz="2800" b="1" dirty="0">
                <a:solidFill>
                  <a:srgbClr val="00B050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800" b="1" dirty="0">
                <a:solidFill>
                  <a:srgbClr val="00B050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000" dirty="0" smtClean="0">
                <a:solidFill>
                  <a:srgbClr val="00B050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  <a:t>Draugystės </a:t>
            </a:r>
            <a:r>
              <a:rPr lang="lt-LT" sz="2000" dirty="0">
                <a:solidFill>
                  <a:srgbClr val="00B050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  <a:t>g. </a:t>
            </a:r>
            <a:r>
              <a:rPr lang="lt-LT" sz="2000" dirty="0" smtClean="0">
                <a:solidFill>
                  <a:srgbClr val="00B050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  <a:t>6 b</a:t>
            </a:r>
            <a:endParaRPr lang="lt-LT" sz="2000" dirty="0">
              <a:solidFill>
                <a:srgbClr val="00B050"/>
              </a:solidFill>
            </a:endParaRPr>
          </a:p>
        </p:txBody>
      </p:sp>
      <p:pic>
        <p:nvPicPr>
          <p:cNvPr id="4" name="Paveikslėlis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980728"/>
            <a:ext cx="7740352" cy="5805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7470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ctrTitle"/>
          </p:nvPr>
        </p:nvSpPr>
        <p:spPr>
          <a:xfrm>
            <a:off x="683568" y="332657"/>
            <a:ext cx="7772400" cy="936104"/>
          </a:xfrm>
        </p:spPr>
        <p:txBody>
          <a:bodyPr>
            <a:noAutofit/>
          </a:bodyPr>
          <a:lstStyle/>
          <a:p>
            <a:r>
              <a:rPr lang="lt-LT" sz="4000" dirty="0">
                <a:latin typeface="Bahnschrift Condensed" panose="020B0502040204020203" pitchFamily="34" charset="0"/>
              </a:rPr>
              <a:t/>
            </a:r>
            <a:br>
              <a:rPr lang="lt-LT" sz="4000" dirty="0">
                <a:latin typeface="Bahnschrift Condensed" panose="020B0502040204020203" pitchFamily="34" charset="0"/>
              </a:rPr>
            </a:br>
            <a:r>
              <a:rPr lang="lt-LT" sz="4000" dirty="0" smtClean="0">
                <a:latin typeface="Bahnschrift Condensed" panose="020B0502040204020203" pitchFamily="34" charset="0"/>
              </a:rPr>
              <a:t>Babrungo seniūnija</a:t>
            </a:r>
            <a:br>
              <a:rPr lang="lt-LT" sz="4000" dirty="0" smtClean="0">
                <a:latin typeface="Bahnschrift Condensed" panose="020B0502040204020203" pitchFamily="34" charset="0"/>
              </a:rPr>
            </a:br>
            <a:r>
              <a:rPr lang="lt-LT" sz="4000" dirty="0">
                <a:latin typeface="Bahnschrift Condensed" panose="020B0502040204020203" pitchFamily="34" charset="0"/>
              </a:rPr>
              <a:t/>
            </a:r>
            <a:br>
              <a:rPr lang="lt-LT" sz="4000" dirty="0">
                <a:latin typeface="Bahnschrift Condensed" panose="020B0502040204020203" pitchFamily="34" charset="0"/>
              </a:rPr>
            </a:br>
            <a:endParaRPr lang="lt-LT" sz="4000" dirty="0">
              <a:latin typeface="Bahnschrift Condensed" panose="020B0502040204020203" pitchFamily="34" charset="0"/>
            </a:endParaRPr>
          </a:p>
        </p:txBody>
      </p:sp>
      <p:pic>
        <p:nvPicPr>
          <p:cNvPr id="3" name="Paveikslėlis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7664" y="908720"/>
            <a:ext cx="5544616" cy="5788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4992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10274" y="-99392"/>
            <a:ext cx="8229600" cy="1143000"/>
          </a:xfrm>
        </p:spPr>
        <p:txBody>
          <a:bodyPr>
            <a:normAutofit/>
          </a:bodyPr>
          <a:lstStyle/>
          <a:p>
            <a:r>
              <a:rPr lang="lt-LT" sz="28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Krepšinio 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aikštelė</a:t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Glaudžių km.</a:t>
            </a:r>
            <a:endParaRPr lang="lt-LT" sz="2000" dirty="0"/>
          </a:p>
        </p:txBody>
      </p:sp>
      <p:pic>
        <p:nvPicPr>
          <p:cNvPr id="5" name="Paveikslėlis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4038" y="980728"/>
            <a:ext cx="7604191" cy="570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21159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10274" y="-99392"/>
            <a:ext cx="8229600" cy="1143000"/>
          </a:xfrm>
        </p:spPr>
        <p:txBody>
          <a:bodyPr>
            <a:normAutofit/>
          </a:bodyPr>
          <a:lstStyle/>
          <a:p>
            <a:r>
              <a:rPr lang="lt-LT" sz="24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T</a:t>
            </a:r>
            <a:r>
              <a:rPr lang="lt-LT" sz="24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inklinio </a:t>
            </a:r>
            <a:r>
              <a:rPr lang="lt-LT" sz="24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aikštelė</a:t>
            </a:r>
            <a:br>
              <a:rPr lang="lt-LT" sz="24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Glaudžių km.</a:t>
            </a:r>
            <a:endParaRPr lang="lt-LT" sz="2000" dirty="0"/>
          </a:p>
        </p:txBody>
      </p:sp>
      <p:pic>
        <p:nvPicPr>
          <p:cNvPr id="4" name="Paveikslėlis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908720"/>
            <a:ext cx="7704856" cy="5778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16191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10274" y="-99392"/>
            <a:ext cx="8229600" cy="1143000"/>
          </a:xfrm>
        </p:spPr>
        <p:txBody>
          <a:bodyPr>
            <a:normAutofit/>
          </a:bodyPr>
          <a:lstStyle/>
          <a:p>
            <a:r>
              <a:rPr lang="lt-LT" sz="28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Krepšinio 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aikštelė</a:t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4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Babrungo km.</a:t>
            </a:r>
            <a:endParaRPr lang="lt-LT" sz="2400" dirty="0"/>
          </a:p>
        </p:txBody>
      </p:sp>
      <p:pic>
        <p:nvPicPr>
          <p:cNvPr id="4" name="Paveikslėlis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84" y="980728"/>
            <a:ext cx="7452320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54869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10274" y="-99392"/>
            <a:ext cx="8229600" cy="1143000"/>
          </a:xfrm>
        </p:spPr>
        <p:txBody>
          <a:bodyPr>
            <a:normAutofit/>
          </a:bodyPr>
          <a:lstStyle/>
          <a:p>
            <a:r>
              <a:rPr lang="lt-LT" sz="2800" b="1" dirty="0" smtClean="0">
                <a:solidFill>
                  <a:srgbClr val="00B050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  <a:t>Treniruokliai</a:t>
            </a:r>
            <a:r>
              <a:rPr lang="lt-LT" sz="2800" b="1" dirty="0">
                <a:solidFill>
                  <a:srgbClr val="00B050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800" b="1" dirty="0">
                <a:solidFill>
                  <a:srgbClr val="00B050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400" dirty="0" smtClean="0">
                <a:solidFill>
                  <a:srgbClr val="00B050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  <a:t>Babrungo km.</a:t>
            </a:r>
            <a:endParaRPr lang="lt-LT" sz="2400" dirty="0">
              <a:solidFill>
                <a:srgbClr val="00B050"/>
              </a:solidFill>
            </a:endParaRPr>
          </a:p>
        </p:txBody>
      </p:sp>
      <p:pic>
        <p:nvPicPr>
          <p:cNvPr id="3" name="Paveikslėlis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908720"/>
            <a:ext cx="7740352" cy="5805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17403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10274" y="-99392"/>
            <a:ext cx="8229600" cy="1143000"/>
          </a:xfrm>
        </p:spPr>
        <p:txBody>
          <a:bodyPr>
            <a:normAutofit/>
          </a:bodyPr>
          <a:lstStyle/>
          <a:p>
            <a:r>
              <a:rPr lang="lt-LT" sz="2800" b="1" dirty="0" smtClean="0">
                <a:solidFill>
                  <a:srgbClr val="00B050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  <a:t>Krepšinio aikštelė</a:t>
            </a:r>
            <a:r>
              <a:rPr lang="lt-LT" sz="2800" b="1" dirty="0">
                <a:solidFill>
                  <a:srgbClr val="00B050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800" b="1" dirty="0">
                <a:solidFill>
                  <a:srgbClr val="00B050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000" dirty="0" err="1" smtClean="0">
                <a:solidFill>
                  <a:srgbClr val="00B050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  <a:t>Didvyčiai</a:t>
            </a:r>
            <a:r>
              <a:rPr lang="lt-LT" sz="2000" dirty="0">
                <a:solidFill>
                  <a:srgbClr val="00B050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  <a:t>, Slėnio g. </a:t>
            </a:r>
            <a:endParaRPr lang="lt-LT" sz="2400" dirty="0">
              <a:solidFill>
                <a:srgbClr val="00B050"/>
              </a:solidFill>
            </a:endParaRPr>
          </a:p>
        </p:txBody>
      </p:sp>
      <p:pic>
        <p:nvPicPr>
          <p:cNvPr id="4" name="Paveikslėlis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980728"/>
            <a:ext cx="7668344" cy="5751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8572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ctrTitle"/>
          </p:nvPr>
        </p:nvSpPr>
        <p:spPr>
          <a:xfrm>
            <a:off x="-756592" y="368045"/>
            <a:ext cx="7772400" cy="936104"/>
          </a:xfrm>
        </p:spPr>
        <p:txBody>
          <a:bodyPr>
            <a:noAutofit/>
          </a:bodyPr>
          <a:lstStyle/>
          <a:p>
            <a:r>
              <a:rPr lang="lt-LT" sz="36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3600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endParaRPr lang="lt-LT" sz="4000" dirty="0">
              <a:latin typeface="Bahnschrift Condensed" panose="020B0502040204020203" pitchFamily="34" charset="0"/>
            </a:endParaRPr>
          </a:p>
        </p:txBody>
      </p:sp>
      <p:sp>
        <p:nvSpPr>
          <p:cNvPr id="3" name="Stačiakampis 2"/>
          <p:cNvSpPr/>
          <p:nvPr/>
        </p:nvSpPr>
        <p:spPr>
          <a:xfrm>
            <a:off x="3563888" y="490"/>
            <a:ext cx="4572000" cy="8925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Krepšinio aikštelė</a:t>
            </a:r>
            <a:r>
              <a:rPr lang="lt-LT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    </a:t>
            </a:r>
            <a:r>
              <a:rPr lang="lt-LT" sz="24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Stoties </a:t>
            </a:r>
            <a:r>
              <a:rPr lang="lt-LT" sz="24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g., Plungė</a:t>
            </a:r>
            <a:endParaRPr lang="lt-LT" sz="2400" dirty="0"/>
          </a:p>
        </p:txBody>
      </p:sp>
      <p:pic>
        <p:nvPicPr>
          <p:cNvPr id="5" name="Paveikslėlis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910951"/>
            <a:ext cx="7539915" cy="565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59616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ctrTitle"/>
          </p:nvPr>
        </p:nvSpPr>
        <p:spPr>
          <a:xfrm>
            <a:off x="683568" y="332657"/>
            <a:ext cx="7772400" cy="936104"/>
          </a:xfrm>
        </p:spPr>
        <p:txBody>
          <a:bodyPr>
            <a:noAutofit/>
          </a:bodyPr>
          <a:lstStyle/>
          <a:p>
            <a:r>
              <a:rPr lang="lt-LT" sz="4000" dirty="0">
                <a:latin typeface="Bahnschrift Condensed" panose="020B0502040204020203" pitchFamily="34" charset="0"/>
              </a:rPr>
              <a:t/>
            </a:r>
            <a:br>
              <a:rPr lang="lt-LT" sz="4000" dirty="0">
                <a:latin typeface="Bahnschrift Condensed" panose="020B0502040204020203" pitchFamily="34" charset="0"/>
              </a:rPr>
            </a:br>
            <a:r>
              <a:rPr lang="lt-LT" sz="4000" dirty="0" smtClean="0">
                <a:latin typeface="Bahnschrift Condensed" panose="020B0502040204020203" pitchFamily="34" charset="0"/>
              </a:rPr>
              <a:t>Kulių seniūnija</a:t>
            </a:r>
            <a:br>
              <a:rPr lang="lt-LT" sz="4000" dirty="0" smtClean="0">
                <a:latin typeface="Bahnschrift Condensed" panose="020B0502040204020203" pitchFamily="34" charset="0"/>
              </a:rPr>
            </a:br>
            <a:r>
              <a:rPr lang="lt-LT" sz="4000" dirty="0">
                <a:latin typeface="Bahnschrift Condensed" panose="020B0502040204020203" pitchFamily="34" charset="0"/>
              </a:rPr>
              <a:t/>
            </a:r>
            <a:br>
              <a:rPr lang="lt-LT" sz="4000" dirty="0">
                <a:latin typeface="Bahnschrift Condensed" panose="020B0502040204020203" pitchFamily="34" charset="0"/>
              </a:rPr>
            </a:br>
            <a:endParaRPr lang="lt-LT" sz="4000" dirty="0">
              <a:latin typeface="Bahnschrift Condensed" panose="020B0502040204020203" pitchFamily="34" charset="0"/>
            </a:endParaRPr>
          </a:p>
        </p:txBody>
      </p:sp>
      <p:pic>
        <p:nvPicPr>
          <p:cNvPr id="3" name="Paveikslėlis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5656" y="980728"/>
            <a:ext cx="5472608" cy="5713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12563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10274" y="-99392"/>
            <a:ext cx="8229600" cy="1143000"/>
          </a:xfrm>
        </p:spPr>
        <p:txBody>
          <a:bodyPr>
            <a:normAutofit/>
          </a:bodyPr>
          <a:lstStyle/>
          <a:p>
            <a:r>
              <a:rPr lang="lt-LT" sz="28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Krepšinio aikštelė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Kuliai, J</a:t>
            </a:r>
            <a:r>
              <a:rPr lang="lt-LT" sz="20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. Tumo-Vaižganto g. </a:t>
            </a:r>
            <a:endParaRPr lang="lt-LT" sz="2400" dirty="0"/>
          </a:p>
        </p:txBody>
      </p:sp>
      <p:pic>
        <p:nvPicPr>
          <p:cNvPr id="3" name="Paveikslėlis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908720"/>
            <a:ext cx="7775848" cy="5831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43536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10274" y="-99392"/>
            <a:ext cx="8229600" cy="1143000"/>
          </a:xfrm>
        </p:spPr>
        <p:txBody>
          <a:bodyPr>
            <a:normAutofit/>
          </a:bodyPr>
          <a:lstStyle/>
          <a:p>
            <a:r>
              <a:rPr lang="lt-LT" sz="28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Treniruokliai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Kuliai, J</a:t>
            </a:r>
            <a:r>
              <a:rPr lang="lt-LT" sz="20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. Tumo-Vaižganto g. </a:t>
            </a:r>
            <a:endParaRPr lang="lt-LT" sz="2400" dirty="0"/>
          </a:p>
        </p:txBody>
      </p:sp>
      <p:pic>
        <p:nvPicPr>
          <p:cNvPr id="4" name="Paveikslėlis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573" y="980728"/>
            <a:ext cx="7728859" cy="5796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39703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ctrTitle"/>
          </p:nvPr>
        </p:nvSpPr>
        <p:spPr>
          <a:xfrm>
            <a:off x="827584" y="1124743"/>
            <a:ext cx="7628384" cy="432049"/>
          </a:xfrm>
        </p:spPr>
        <p:txBody>
          <a:bodyPr>
            <a:noAutofit/>
          </a:bodyPr>
          <a:lstStyle/>
          <a:p>
            <a:r>
              <a:rPr lang="lt-LT" sz="4000" dirty="0">
                <a:latin typeface="Bahnschrift Condensed" panose="020B0502040204020203" pitchFamily="34" charset="0"/>
              </a:rPr>
              <a:t/>
            </a:r>
            <a:br>
              <a:rPr lang="lt-LT" sz="4000" dirty="0">
                <a:latin typeface="Bahnschrift Condensed" panose="020B0502040204020203" pitchFamily="34" charset="0"/>
              </a:rPr>
            </a:br>
            <a:r>
              <a:rPr lang="lt-LT" sz="3600" dirty="0" smtClean="0">
                <a:latin typeface="Bahnschrift Condensed" panose="020B0502040204020203" pitchFamily="34" charset="0"/>
              </a:rPr>
              <a:t>Kulių gimnazija</a:t>
            </a:r>
            <a:br>
              <a:rPr lang="lt-LT" sz="3600" dirty="0" smtClean="0">
                <a:latin typeface="Bahnschrift Condensed" panose="020B0502040204020203" pitchFamily="34" charset="0"/>
              </a:rPr>
            </a:br>
            <a:r>
              <a:rPr lang="lt-LT" sz="2400" b="1" dirty="0" smtClean="0">
                <a:latin typeface="Bahnschrift Condensed" panose="020B0502040204020203" pitchFamily="34" charset="0"/>
              </a:rPr>
              <a:t>Stadionas</a:t>
            </a:r>
            <a:r>
              <a:rPr lang="lt-LT" sz="2800" b="1" dirty="0">
                <a:latin typeface="Bahnschrift Condensed" panose="020B0502040204020203" pitchFamily="34" charset="0"/>
              </a:rPr>
              <a:t/>
            </a:r>
            <a:br>
              <a:rPr lang="lt-LT" sz="2800" b="1" dirty="0">
                <a:latin typeface="Bahnschrift Condensed" panose="020B0502040204020203" pitchFamily="34" charset="0"/>
              </a:rPr>
            </a:br>
            <a:r>
              <a:rPr lang="lt-LT" sz="2000" dirty="0">
                <a:latin typeface="Bahnschrift Condensed" panose="020B0502040204020203" pitchFamily="34" charset="0"/>
              </a:rPr>
              <a:t>Aušros g. 24</a:t>
            </a:r>
            <a:r>
              <a:rPr lang="lt-LT" sz="2800" b="1" dirty="0" smtClean="0">
                <a:latin typeface="Bahnschrift Condensed" panose="020B0502040204020203" pitchFamily="34" charset="0"/>
              </a:rPr>
              <a:t/>
            </a:r>
            <a:br>
              <a:rPr lang="lt-LT" sz="2800" b="1" dirty="0" smtClean="0">
                <a:latin typeface="Bahnschrift Condensed" panose="020B0502040204020203" pitchFamily="34" charset="0"/>
              </a:rPr>
            </a:br>
            <a:r>
              <a:rPr lang="lt-LT" sz="4000" dirty="0">
                <a:latin typeface="Bahnschrift Condensed" panose="020B0502040204020203" pitchFamily="34" charset="0"/>
              </a:rPr>
              <a:t/>
            </a:r>
            <a:br>
              <a:rPr lang="lt-LT" sz="4000" dirty="0">
                <a:latin typeface="Bahnschrift Condensed" panose="020B0502040204020203" pitchFamily="34" charset="0"/>
              </a:rPr>
            </a:br>
            <a:r>
              <a:rPr lang="lt-LT" sz="4000" dirty="0">
                <a:latin typeface="Bahnschrift Condensed" panose="020B0502040204020203" pitchFamily="34" charset="0"/>
              </a:rPr>
              <a:t/>
            </a:r>
            <a:br>
              <a:rPr lang="lt-LT" sz="4000" dirty="0">
                <a:latin typeface="Bahnschrift Condensed" panose="020B0502040204020203" pitchFamily="34" charset="0"/>
              </a:rPr>
            </a:br>
            <a:endParaRPr lang="lt-LT" sz="4000" dirty="0">
              <a:latin typeface="Bahnschrift Condensed" panose="020B0502040204020203" pitchFamily="34" charset="0"/>
            </a:endParaRPr>
          </a:p>
        </p:txBody>
      </p:sp>
      <p:pic>
        <p:nvPicPr>
          <p:cNvPr id="6" name="Paveikslėlis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7624" y="1484784"/>
            <a:ext cx="7092280" cy="5319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35932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10274" y="-99392"/>
            <a:ext cx="8229600" cy="1143000"/>
          </a:xfrm>
        </p:spPr>
        <p:txBody>
          <a:bodyPr>
            <a:normAutofit/>
          </a:bodyPr>
          <a:lstStyle/>
          <a:p>
            <a:r>
              <a:rPr lang="lt-LT" sz="28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Krepšinio aikštelė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4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Aušros </a:t>
            </a:r>
            <a:r>
              <a:rPr lang="lt-LT" sz="24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g. </a:t>
            </a:r>
            <a:endParaRPr lang="lt-LT" sz="2400" dirty="0"/>
          </a:p>
        </p:txBody>
      </p:sp>
      <p:pic>
        <p:nvPicPr>
          <p:cNvPr id="3" name="Paveikslėlis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1016732"/>
            <a:ext cx="7560840" cy="5670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73660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ctrTitle"/>
          </p:nvPr>
        </p:nvSpPr>
        <p:spPr>
          <a:xfrm>
            <a:off x="683568" y="332657"/>
            <a:ext cx="7772400" cy="936104"/>
          </a:xfrm>
        </p:spPr>
        <p:txBody>
          <a:bodyPr>
            <a:noAutofit/>
          </a:bodyPr>
          <a:lstStyle/>
          <a:p>
            <a:r>
              <a:rPr lang="lt-LT" sz="4000" dirty="0">
                <a:latin typeface="Bahnschrift Condensed" panose="020B0502040204020203" pitchFamily="34" charset="0"/>
              </a:rPr>
              <a:t/>
            </a:r>
            <a:br>
              <a:rPr lang="lt-LT" sz="4000" dirty="0">
                <a:latin typeface="Bahnschrift Condensed" panose="020B0502040204020203" pitchFamily="34" charset="0"/>
              </a:rPr>
            </a:br>
            <a:r>
              <a:rPr lang="lt-LT" sz="4000" dirty="0" smtClean="0">
                <a:latin typeface="Bahnschrift Condensed" panose="020B0502040204020203" pitchFamily="34" charset="0"/>
              </a:rPr>
              <a:t>Nausodžio seniūnija</a:t>
            </a:r>
            <a:br>
              <a:rPr lang="lt-LT" sz="4000" dirty="0" smtClean="0">
                <a:latin typeface="Bahnschrift Condensed" panose="020B0502040204020203" pitchFamily="34" charset="0"/>
              </a:rPr>
            </a:br>
            <a:r>
              <a:rPr lang="lt-LT" sz="4000" dirty="0">
                <a:latin typeface="Bahnschrift Condensed" panose="020B0502040204020203" pitchFamily="34" charset="0"/>
              </a:rPr>
              <a:t/>
            </a:r>
            <a:br>
              <a:rPr lang="lt-LT" sz="4000" dirty="0">
                <a:latin typeface="Bahnschrift Condensed" panose="020B0502040204020203" pitchFamily="34" charset="0"/>
              </a:rPr>
            </a:br>
            <a:endParaRPr lang="lt-LT" sz="4000" dirty="0">
              <a:latin typeface="Bahnschrift Condensed" panose="020B0502040204020203" pitchFamily="34" charset="0"/>
            </a:endParaRPr>
          </a:p>
        </p:txBody>
      </p:sp>
      <p:pic>
        <p:nvPicPr>
          <p:cNvPr id="3" name="Paveikslėlis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5656" y="919135"/>
            <a:ext cx="5688632" cy="5938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17065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10274" y="-99392"/>
            <a:ext cx="8229600" cy="1143000"/>
          </a:xfrm>
        </p:spPr>
        <p:txBody>
          <a:bodyPr>
            <a:normAutofit/>
          </a:bodyPr>
          <a:lstStyle/>
          <a:p>
            <a:r>
              <a:rPr lang="lt-LT" sz="28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Krepšinio aikštelė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Varkaliai</a:t>
            </a:r>
            <a:endParaRPr lang="lt-LT" sz="2000" dirty="0"/>
          </a:p>
        </p:txBody>
      </p:sp>
      <p:pic>
        <p:nvPicPr>
          <p:cNvPr id="4" name="Paveikslėlis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592" y="980728"/>
            <a:ext cx="7596336" cy="5697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24685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10274" y="-99392"/>
            <a:ext cx="8229600" cy="1143000"/>
          </a:xfrm>
        </p:spPr>
        <p:txBody>
          <a:bodyPr>
            <a:normAutofit/>
          </a:bodyPr>
          <a:lstStyle/>
          <a:p>
            <a:r>
              <a:rPr lang="lt-LT" sz="28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Tinklinio aikštelė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Varkaliai</a:t>
            </a:r>
            <a:endParaRPr lang="lt-LT" sz="2000" dirty="0"/>
          </a:p>
        </p:txBody>
      </p:sp>
      <p:pic>
        <p:nvPicPr>
          <p:cNvPr id="3" name="Paveikslėlis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890811"/>
            <a:ext cx="7727843" cy="5795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1428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10274" y="-99392"/>
            <a:ext cx="8229600" cy="1143000"/>
          </a:xfrm>
        </p:spPr>
        <p:txBody>
          <a:bodyPr>
            <a:normAutofit/>
          </a:bodyPr>
          <a:lstStyle/>
          <a:p>
            <a:r>
              <a:rPr lang="lt-LT" sz="28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Stadionas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Varkaliai</a:t>
            </a:r>
            <a:endParaRPr lang="lt-LT" sz="2000" dirty="0"/>
          </a:p>
        </p:txBody>
      </p:sp>
      <p:pic>
        <p:nvPicPr>
          <p:cNvPr id="4" name="Paveikslėlis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908720"/>
            <a:ext cx="7740352" cy="5805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43442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10274" y="-99392"/>
            <a:ext cx="8229600" cy="1143000"/>
          </a:xfrm>
        </p:spPr>
        <p:txBody>
          <a:bodyPr>
            <a:normAutofit/>
          </a:bodyPr>
          <a:lstStyle/>
          <a:p>
            <a:r>
              <a:rPr lang="lt-LT" sz="28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Dirbtinės dangos 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(žolės) futbolo </a:t>
            </a:r>
            <a:r>
              <a:rPr lang="lt-LT" sz="28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aikštelė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000" dirty="0" err="1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Kaušėnų</a:t>
            </a: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 km. </a:t>
            </a:r>
            <a:r>
              <a:rPr lang="lt-LT" sz="20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(Rekreacinė zona prie HE )</a:t>
            </a:r>
            <a:endParaRPr lang="lt-LT" sz="2000" dirty="0"/>
          </a:p>
        </p:txBody>
      </p:sp>
      <p:pic>
        <p:nvPicPr>
          <p:cNvPr id="4" name="Paveikslėlis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908720"/>
            <a:ext cx="7812360" cy="5859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0283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veikslėlis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-162454" y="1106670"/>
            <a:ext cx="5039987" cy="3779991"/>
          </a:xfrm>
          <a:prstGeom prst="rect">
            <a:avLst/>
          </a:prstGeom>
        </p:spPr>
      </p:pic>
      <p:pic>
        <p:nvPicPr>
          <p:cNvPr id="5" name="Paveikslėlis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5976" y="2780928"/>
            <a:ext cx="4549779" cy="3382356"/>
          </a:xfrm>
          <a:prstGeom prst="rect">
            <a:avLst/>
          </a:prstGeom>
        </p:spPr>
      </p:pic>
      <p:sp>
        <p:nvSpPr>
          <p:cNvPr id="2" name="Stačiakampis 1"/>
          <p:cNvSpPr/>
          <p:nvPr/>
        </p:nvSpPr>
        <p:spPr>
          <a:xfrm>
            <a:off x="4860032" y="1340768"/>
            <a:ext cx="32624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lt-LT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Reikalingas </a:t>
            </a:r>
            <a:r>
              <a:rPr lang="lt-LT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dangos </a:t>
            </a:r>
            <a:r>
              <a:rPr lang="lt-LT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atnaujinimas</a:t>
            </a:r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69792948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10274" y="-99392"/>
            <a:ext cx="8229600" cy="1143000"/>
          </a:xfrm>
        </p:spPr>
        <p:txBody>
          <a:bodyPr>
            <a:normAutofit/>
          </a:bodyPr>
          <a:lstStyle/>
          <a:p>
            <a:r>
              <a:rPr lang="lt-LT" sz="28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Tinklinio aikštelės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000" dirty="0" err="1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Kaušėnų</a:t>
            </a: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 km. </a:t>
            </a:r>
            <a:r>
              <a:rPr lang="lt-LT" sz="20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(Rekreacinė zona prie HE )</a:t>
            </a:r>
            <a:endParaRPr lang="lt-LT" sz="2400" dirty="0"/>
          </a:p>
        </p:txBody>
      </p:sp>
      <p:pic>
        <p:nvPicPr>
          <p:cNvPr id="3" name="Paveikslėlis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908720"/>
            <a:ext cx="7668344" cy="5751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40733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474948" y="138336"/>
            <a:ext cx="8229600" cy="1143000"/>
          </a:xfrm>
        </p:spPr>
        <p:txBody>
          <a:bodyPr/>
          <a:lstStyle/>
          <a:p>
            <a:r>
              <a:rPr lang="lt-LT" sz="28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Treniruokliai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000" dirty="0" err="1">
                <a:latin typeface="Bahnschrift Condensed" panose="020B0502040204020203" pitchFamily="34" charset="0"/>
                <a:cs typeface="Times New Roman" panose="02020603050405020304" pitchFamily="18" charset="0"/>
              </a:rPr>
              <a:t>Kaušėnų</a:t>
            </a:r>
            <a:r>
              <a:rPr lang="lt-LT" sz="20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 km. (Rekreacinė zona prie HE )</a:t>
            </a:r>
            <a:endParaRPr lang="lt-LT" dirty="0"/>
          </a:p>
        </p:txBody>
      </p:sp>
      <p:pic>
        <p:nvPicPr>
          <p:cNvPr id="3" name="Paveikslėlis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600" y="1281336"/>
            <a:ext cx="7236296" cy="5427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0198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10274" y="-99392"/>
            <a:ext cx="8229600" cy="1143000"/>
          </a:xfrm>
        </p:spPr>
        <p:txBody>
          <a:bodyPr>
            <a:normAutofit/>
          </a:bodyPr>
          <a:lstStyle/>
          <a:p>
            <a:r>
              <a:rPr lang="lt-LT" sz="28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Krepšinio aikštelė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000" dirty="0" err="1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Prūsalių</a:t>
            </a: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 km.</a:t>
            </a:r>
            <a:endParaRPr lang="lt-LT" sz="2000" dirty="0"/>
          </a:p>
        </p:txBody>
      </p:sp>
      <p:pic>
        <p:nvPicPr>
          <p:cNvPr id="4" name="Paveikslėlis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908720"/>
            <a:ext cx="7692347" cy="5769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17210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ctrTitle"/>
          </p:nvPr>
        </p:nvSpPr>
        <p:spPr>
          <a:xfrm>
            <a:off x="827584" y="1124743"/>
            <a:ext cx="7628384" cy="432049"/>
          </a:xfrm>
        </p:spPr>
        <p:txBody>
          <a:bodyPr>
            <a:noAutofit/>
          </a:bodyPr>
          <a:lstStyle/>
          <a:p>
            <a:r>
              <a:rPr lang="lt-LT" sz="3600" dirty="0">
                <a:latin typeface="Bahnschrift Condensed" panose="020B0502040204020203" pitchFamily="34" charset="0"/>
              </a:rPr>
              <a:t/>
            </a:r>
            <a:br>
              <a:rPr lang="lt-LT" sz="3600" dirty="0">
                <a:latin typeface="Bahnschrift Condensed" panose="020B0502040204020203" pitchFamily="34" charset="0"/>
              </a:rPr>
            </a:br>
            <a:r>
              <a:rPr lang="lt-LT" sz="2400" dirty="0" smtClean="0">
                <a:latin typeface="Bahnschrift Condensed" panose="020B0502040204020203" pitchFamily="34" charset="0"/>
              </a:rPr>
              <a:t>Plungės </a:t>
            </a:r>
            <a:r>
              <a:rPr lang="lt-LT" sz="2400" dirty="0">
                <a:latin typeface="Bahnschrift Condensed" panose="020B0502040204020203" pitchFamily="34" charset="0"/>
              </a:rPr>
              <a:t>l/d „Vyturėlis“ </a:t>
            </a:r>
            <a:r>
              <a:rPr lang="lt-LT" sz="2400" dirty="0" err="1">
                <a:latin typeface="Bahnschrift Condensed" panose="020B0502040204020203" pitchFamily="34" charset="0"/>
              </a:rPr>
              <a:t>Prūsalių</a:t>
            </a:r>
            <a:r>
              <a:rPr lang="lt-LT" sz="2400" dirty="0">
                <a:latin typeface="Bahnschrift Condensed" panose="020B0502040204020203" pitchFamily="34" charset="0"/>
              </a:rPr>
              <a:t> </a:t>
            </a:r>
            <a:r>
              <a:rPr lang="lt-LT" sz="2400" dirty="0" smtClean="0">
                <a:latin typeface="Bahnschrift Condensed" panose="020B0502040204020203" pitchFamily="34" charset="0"/>
              </a:rPr>
              <a:t>skyrius</a:t>
            </a:r>
            <a:br>
              <a:rPr lang="lt-LT" sz="2400" dirty="0" smtClean="0">
                <a:latin typeface="Bahnschrift Condensed" panose="020B0502040204020203" pitchFamily="34" charset="0"/>
              </a:rPr>
            </a:br>
            <a:r>
              <a:rPr lang="lt-LT" sz="2400" b="1" dirty="0" smtClean="0">
                <a:latin typeface="Bahnschrift Condensed" panose="020B0502040204020203" pitchFamily="34" charset="0"/>
              </a:rPr>
              <a:t>Krepšinio aikštelė</a:t>
            </a:r>
            <a:r>
              <a:rPr lang="lt-LT" sz="2800" b="1" dirty="0">
                <a:latin typeface="Bahnschrift Condensed" panose="020B0502040204020203" pitchFamily="34" charset="0"/>
              </a:rPr>
              <a:t/>
            </a:r>
            <a:br>
              <a:rPr lang="lt-LT" sz="2800" b="1" dirty="0">
                <a:latin typeface="Bahnschrift Condensed" panose="020B0502040204020203" pitchFamily="34" charset="0"/>
              </a:rPr>
            </a:br>
            <a:r>
              <a:rPr lang="lt-LT" sz="2000" dirty="0" smtClean="0">
                <a:latin typeface="Bahnschrift Condensed" panose="020B0502040204020203" pitchFamily="34" charset="0"/>
              </a:rPr>
              <a:t>Kaštonų </a:t>
            </a:r>
            <a:r>
              <a:rPr lang="lt-LT" sz="2000" dirty="0">
                <a:latin typeface="Bahnschrift Condensed" panose="020B0502040204020203" pitchFamily="34" charset="0"/>
              </a:rPr>
              <a:t>al. 7</a:t>
            </a:r>
            <a:r>
              <a:rPr lang="lt-LT" sz="2800" b="1" dirty="0" smtClean="0">
                <a:solidFill>
                  <a:srgbClr val="FF0000"/>
                </a:solidFill>
                <a:latin typeface="Bahnschrift Condensed" panose="020B0502040204020203" pitchFamily="34" charset="0"/>
              </a:rPr>
              <a:t/>
            </a:r>
            <a:br>
              <a:rPr lang="lt-LT" sz="2800" b="1" dirty="0" smtClean="0">
                <a:solidFill>
                  <a:srgbClr val="FF0000"/>
                </a:solidFill>
                <a:latin typeface="Bahnschrift Condensed" panose="020B0502040204020203" pitchFamily="34" charset="0"/>
              </a:rPr>
            </a:br>
            <a:r>
              <a:rPr lang="lt-LT" sz="4000" dirty="0">
                <a:latin typeface="Bahnschrift Condensed" panose="020B0502040204020203" pitchFamily="34" charset="0"/>
              </a:rPr>
              <a:t/>
            </a:r>
            <a:br>
              <a:rPr lang="lt-LT" sz="4000" dirty="0">
                <a:latin typeface="Bahnschrift Condensed" panose="020B0502040204020203" pitchFamily="34" charset="0"/>
              </a:rPr>
            </a:br>
            <a:r>
              <a:rPr lang="lt-LT" sz="4000" dirty="0">
                <a:latin typeface="Bahnschrift Condensed" panose="020B0502040204020203" pitchFamily="34" charset="0"/>
              </a:rPr>
              <a:t/>
            </a:r>
            <a:br>
              <a:rPr lang="lt-LT" sz="4000" dirty="0">
                <a:latin typeface="Bahnschrift Condensed" panose="020B0502040204020203" pitchFamily="34" charset="0"/>
              </a:rPr>
            </a:br>
            <a:endParaRPr lang="lt-LT" sz="4000" dirty="0">
              <a:latin typeface="Bahnschrift Condensed" panose="020B0502040204020203" pitchFamily="34" charset="0"/>
            </a:endParaRPr>
          </a:p>
        </p:txBody>
      </p:sp>
      <p:pic>
        <p:nvPicPr>
          <p:cNvPr id="4" name="Paveikslėlis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608" y="1250758"/>
            <a:ext cx="7164288" cy="5373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80173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ctrTitle"/>
          </p:nvPr>
        </p:nvSpPr>
        <p:spPr>
          <a:xfrm>
            <a:off x="683568" y="332657"/>
            <a:ext cx="7772400" cy="936104"/>
          </a:xfrm>
        </p:spPr>
        <p:txBody>
          <a:bodyPr>
            <a:noAutofit/>
          </a:bodyPr>
          <a:lstStyle/>
          <a:p>
            <a:r>
              <a:rPr lang="lt-LT" sz="4000" dirty="0">
                <a:latin typeface="Bahnschrift Condensed" panose="020B0502040204020203" pitchFamily="34" charset="0"/>
              </a:rPr>
              <a:t/>
            </a:r>
            <a:br>
              <a:rPr lang="lt-LT" sz="4000" dirty="0">
                <a:latin typeface="Bahnschrift Condensed" panose="020B0502040204020203" pitchFamily="34" charset="0"/>
              </a:rPr>
            </a:br>
            <a:r>
              <a:rPr lang="lt-LT" sz="4000" dirty="0" err="1" smtClean="0">
                <a:latin typeface="Bahnschrift Condensed" panose="020B0502040204020203" pitchFamily="34" charset="0"/>
              </a:rPr>
              <a:t>Paukštakių</a:t>
            </a:r>
            <a:r>
              <a:rPr lang="lt-LT" sz="4000" dirty="0" smtClean="0">
                <a:latin typeface="Bahnschrift Condensed" panose="020B0502040204020203" pitchFamily="34" charset="0"/>
              </a:rPr>
              <a:t> seniūnija</a:t>
            </a:r>
            <a:br>
              <a:rPr lang="lt-LT" sz="4000" dirty="0" smtClean="0">
                <a:latin typeface="Bahnschrift Condensed" panose="020B0502040204020203" pitchFamily="34" charset="0"/>
              </a:rPr>
            </a:br>
            <a:r>
              <a:rPr lang="lt-LT" sz="4000" dirty="0">
                <a:latin typeface="Bahnschrift Condensed" panose="020B0502040204020203" pitchFamily="34" charset="0"/>
              </a:rPr>
              <a:t/>
            </a:r>
            <a:br>
              <a:rPr lang="lt-LT" sz="4000" dirty="0">
                <a:latin typeface="Bahnschrift Condensed" panose="020B0502040204020203" pitchFamily="34" charset="0"/>
              </a:rPr>
            </a:br>
            <a:endParaRPr lang="lt-LT" sz="4000" dirty="0">
              <a:latin typeface="Bahnschrift Condensed" panose="020B0502040204020203" pitchFamily="34" charset="0"/>
            </a:endParaRPr>
          </a:p>
        </p:txBody>
      </p:sp>
      <p:pic>
        <p:nvPicPr>
          <p:cNvPr id="3" name="Paveikslėlis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7481" y="873033"/>
            <a:ext cx="5732791" cy="5984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07932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10274" y="-99392"/>
            <a:ext cx="8229600" cy="1143000"/>
          </a:xfrm>
        </p:spPr>
        <p:txBody>
          <a:bodyPr>
            <a:normAutofit/>
          </a:bodyPr>
          <a:lstStyle/>
          <a:p>
            <a:r>
              <a:rPr lang="lt-LT" sz="28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Krepšinio aikštelė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000" dirty="0" err="1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Grumblių</a:t>
            </a: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 km.</a:t>
            </a:r>
            <a:endParaRPr lang="lt-LT" sz="2000" dirty="0"/>
          </a:p>
        </p:txBody>
      </p:sp>
      <p:pic>
        <p:nvPicPr>
          <p:cNvPr id="4" name="Paveikslėlis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909030"/>
            <a:ext cx="7660696" cy="5745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92756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510952" y="85868"/>
            <a:ext cx="8229600" cy="1143000"/>
          </a:xfrm>
        </p:spPr>
        <p:txBody>
          <a:bodyPr/>
          <a:lstStyle/>
          <a:p>
            <a:r>
              <a:rPr lang="lt-LT" sz="28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Treniruokliai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000" dirty="0" err="1">
                <a:latin typeface="Bahnschrift Condensed" panose="020B0502040204020203" pitchFamily="34" charset="0"/>
                <a:cs typeface="Times New Roman" panose="02020603050405020304" pitchFamily="18" charset="0"/>
              </a:rPr>
              <a:t>Grumblių</a:t>
            </a:r>
            <a:r>
              <a:rPr lang="lt-LT" sz="20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 km.</a:t>
            </a:r>
            <a:endParaRPr lang="lt-LT" dirty="0"/>
          </a:p>
        </p:txBody>
      </p:sp>
      <p:pic>
        <p:nvPicPr>
          <p:cNvPr id="3" name="Paveikslėlis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84" y="1148755"/>
            <a:ext cx="7447136" cy="5585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913540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10274" y="-99392"/>
            <a:ext cx="8229600" cy="1143000"/>
          </a:xfrm>
        </p:spPr>
        <p:txBody>
          <a:bodyPr>
            <a:normAutofit/>
          </a:bodyPr>
          <a:lstStyle/>
          <a:p>
            <a:r>
              <a:rPr lang="lt-LT" sz="28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Krepšinio aikštelė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Stanelių km., Mokyklos g. </a:t>
            </a:r>
            <a:endParaRPr lang="lt-LT" sz="2400" dirty="0"/>
          </a:p>
        </p:txBody>
      </p:sp>
      <p:pic>
        <p:nvPicPr>
          <p:cNvPr id="3" name="Paveikslėlis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592" y="956159"/>
            <a:ext cx="7536837" cy="5652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651852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ctrTitle"/>
          </p:nvPr>
        </p:nvSpPr>
        <p:spPr>
          <a:xfrm>
            <a:off x="683568" y="332657"/>
            <a:ext cx="7772400" cy="936104"/>
          </a:xfrm>
        </p:spPr>
        <p:txBody>
          <a:bodyPr>
            <a:noAutofit/>
          </a:bodyPr>
          <a:lstStyle/>
          <a:p>
            <a:r>
              <a:rPr lang="lt-LT" sz="4000" dirty="0">
                <a:latin typeface="Bahnschrift Condensed" panose="020B0502040204020203" pitchFamily="34" charset="0"/>
              </a:rPr>
              <a:t/>
            </a:r>
            <a:br>
              <a:rPr lang="lt-LT" sz="4000" dirty="0">
                <a:latin typeface="Bahnschrift Condensed" panose="020B0502040204020203" pitchFamily="34" charset="0"/>
              </a:rPr>
            </a:br>
            <a:r>
              <a:rPr lang="lt-LT" sz="4000" dirty="0" smtClean="0">
                <a:latin typeface="Bahnschrift Condensed" panose="020B0502040204020203" pitchFamily="34" charset="0"/>
              </a:rPr>
              <a:t>Platelių seniūnija</a:t>
            </a:r>
            <a:br>
              <a:rPr lang="lt-LT" sz="4000" dirty="0" smtClean="0">
                <a:latin typeface="Bahnschrift Condensed" panose="020B0502040204020203" pitchFamily="34" charset="0"/>
              </a:rPr>
            </a:br>
            <a:r>
              <a:rPr lang="lt-LT" sz="4000" dirty="0">
                <a:latin typeface="Bahnschrift Condensed" panose="020B0502040204020203" pitchFamily="34" charset="0"/>
              </a:rPr>
              <a:t/>
            </a:r>
            <a:br>
              <a:rPr lang="lt-LT" sz="4000" dirty="0">
                <a:latin typeface="Bahnschrift Condensed" panose="020B0502040204020203" pitchFamily="34" charset="0"/>
              </a:rPr>
            </a:br>
            <a:endParaRPr lang="lt-LT" sz="4000" dirty="0">
              <a:latin typeface="Bahnschrift Condensed" panose="020B0502040204020203" pitchFamily="34" charset="0"/>
            </a:endParaRPr>
          </a:p>
        </p:txBody>
      </p:sp>
      <p:pic>
        <p:nvPicPr>
          <p:cNvPr id="4" name="Paveikslėlis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7664" y="994310"/>
            <a:ext cx="5616624" cy="5863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44257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10274" y="-99392"/>
            <a:ext cx="8229600" cy="1143000"/>
          </a:xfrm>
        </p:spPr>
        <p:txBody>
          <a:bodyPr>
            <a:normAutofit/>
          </a:bodyPr>
          <a:lstStyle/>
          <a:p>
            <a:r>
              <a:rPr lang="lt-LT" sz="28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Krepšinio aikštelė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Platelių mst. (prie Jachtklubo)</a:t>
            </a:r>
            <a:endParaRPr lang="lt-LT" sz="2400" dirty="0"/>
          </a:p>
        </p:txBody>
      </p:sp>
      <p:pic>
        <p:nvPicPr>
          <p:cNvPr id="5" name="Paveikslėlis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908720"/>
            <a:ext cx="7740352" cy="5805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7179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lt-LT" sz="32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Krepšinio aikštelė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2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    </a:t>
            </a:r>
            <a:r>
              <a:rPr lang="lt-LT" sz="22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A. Jucio </a:t>
            </a:r>
            <a:r>
              <a:rPr lang="lt-LT" sz="22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g</a:t>
            </a:r>
            <a:r>
              <a:rPr lang="lt-LT" sz="22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. (prie 47 namo), </a:t>
            </a:r>
            <a:r>
              <a:rPr lang="lt-LT" sz="22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Plungė</a:t>
            </a:r>
            <a:r>
              <a:rPr lang="lt-LT" sz="2800" dirty="0"/>
              <a:t/>
            </a:r>
            <a:br>
              <a:rPr lang="lt-LT" sz="2800" dirty="0"/>
            </a:br>
            <a:endParaRPr lang="lt-LT" sz="2800" dirty="0">
              <a:solidFill>
                <a:srgbClr val="C00000"/>
              </a:solidFill>
            </a:endParaRPr>
          </a:p>
        </p:txBody>
      </p:sp>
      <p:pic>
        <p:nvPicPr>
          <p:cNvPr id="4" name="Paveikslėlis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600" y="980728"/>
            <a:ext cx="7596336" cy="5697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20923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veikslėlis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188640"/>
            <a:ext cx="5508104" cy="4131078"/>
          </a:xfrm>
          <a:prstGeom prst="rect">
            <a:avLst/>
          </a:prstGeom>
        </p:spPr>
      </p:pic>
      <p:pic>
        <p:nvPicPr>
          <p:cNvPr id="4" name="Paveikslėlis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9912" y="2852936"/>
            <a:ext cx="4956043" cy="3717032"/>
          </a:xfrm>
          <a:prstGeom prst="rect">
            <a:avLst/>
          </a:prstGeom>
        </p:spPr>
      </p:pic>
      <p:sp>
        <p:nvSpPr>
          <p:cNvPr id="2" name="Stačiakampis 1"/>
          <p:cNvSpPr/>
          <p:nvPr/>
        </p:nvSpPr>
        <p:spPr>
          <a:xfrm>
            <a:off x="5796136" y="1212404"/>
            <a:ext cx="32624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lt-LT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Reikalingas </a:t>
            </a:r>
            <a:r>
              <a:rPr lang="lt-LT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dangos </a:t>
            </a:r>
            <a:r>
              <a:rPr lang="lt-LT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atnaujinimas</a:t>
            </a:r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232678966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10274" y="-99392"/>
            <a:ext cx="8229600" cy="1143000"/>
          </a:xfrm>
        </p:spPr>
        <p:txBody>
          <a:bodyPr>
            <a:normAutofit/>
          </a:bodyPr>
          <a:lstStyle/>
          <a:p>
            <a:r>
              <a:rPr lang="lt-LT" sz="28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Stadionas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4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Platelių mst.</a:t>
            </a:r>
            <a:endParaRPr lang="lt-LT" sz="2400" dirty="0">
              <a:solidFill>
                <a:srgbClr val="C00000"/>
              </a:solidFill>
            </a:endParaRPr>
          </a:p>
        </p:txBody>
      </p:sp>
      <p:pic>
        <p:nvPicPr>
          <p:cNvPr id="4" name="Paveikslėlis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248" y="908720"/>
            <a:ext cx="7784298" cy="5838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59784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10274" y="-99392"/>
            <a:ext cx="8229600" cy="1143000"/>
          </a:xfrm>
        </p:spPr>
        <p:txBody>
          <a:bodyPr>
            <a:normAutofit/>
          </a:bodyPr>
          <a:lstStyle/>
          <a:p>
            <a:r>
              <a:rPr lang="lt-LT" sz="28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Treniruokliai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Platelių mst. </a:t>
            </a:r>
            <a:endParaRPr lang="lt-LT" sz="2000" dirty="0"/>
          </a:p>
        </p:txBody>
      </p:sp>
      <p:pic>
        <p:nvPicPr>
          <p:cNvPr id="4" name="Paveikslėlis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84" y="908720"/>
            <a:ext cx="7740352" cy="5805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06890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ctrTitle"/>
          </p:nvPr>
        </p:nvSpPr>
        <p:spPr>
          <a:xfrm>
            <a:off x="827584" y="1124743"/>
            <a:ext cx="7628384" cy="432049"/>
          </a:xfrm>
        </p:spPr>
        <p:txBody>
          <a:bodyPr>
            <a:noAutofit/>
          </a:bodyPr>
          <a:lstStyle/>
          <a:p>
            <a:r>
              <a:rPr lang="lt-LT" sz="4000" dirty="0">
                <a:latin typeface="Bahnschrift Condensed" panose="020B0502040204020203" pitchFamily="34" charset="0"/>
              </a:rPr>
              <a:t/>
            </a:r>
            <a:br>
              <a:rPr lang="lt-LT" sz="4000" dirty="0">
                <a:latin typeface="Bahnschrift Condensed" panose="020B0502040204020203" pitchFamily="34" charset="0"/>
              </a:rPr>
            </a:br>
            <a:r>
              <a:rPr lang="lt-LT" sz="2800" b="1" dirty="0" smtClean="0">
                <a:latin typeface="Bahnschrift Condensed" panose="020B0502040204020203" pitchFamily="34" charset="0"/>
              </a:rPr>
              <a:t>Platelių gimnazija</a:t>
            </a:r>
            <a:r>
              <a:rPr lang="lt-LT" sz="4000" dirty="0" smtClean="0">
                <a:latin typeface="Bahnschrift Condensed" panose="020B0502040204020203" pitchFamily="34" charset="0"/>
              </a:rPr>
              <a:t/>
            </a:r>
            <a:br>
              <a:rPr lang="lt-LT" sz="4000" dirty="0" smtClean="0">
                <a:latin typeface="Bahnschrift Condensed" panose="020B0502040204020203" pitchFamily="34" charset="0"/>
              </a:rPr>
            </a:br>
            <a:r>
              <a:rPr lang="lt-LT" sz="2400" b="1" dirty="0" smtClean="0">
                <a:latin typeface="Bahnschrift Condensed" panose="020B0502040204020203" pitchFamily="34" charset="0"/>
              </a:rPr>
              <a:t>Tinklinio aikštelė</a:t>
            </a:r>
            <a:r>
              <a:rPr lang="lt-LT" sz="2400" b="1" dirty="0">
                <a:latin typeface="Bahnschrift Condensed" panose="020B0502040204020203" pitchFamily="34" charset="0"/>
              </a:rPr>
              <a:t/>
            </a:r>
            <a:br>
              <a:rPr lang="lt-LT" sz="2400" b="1" dirty="0">
                <a:latin typeface="Bahnschrift Condensed" panose="020B0502040204020203" pitchFamily="34" charset="0"/>
              </a:rPr>
            </a:br>
            <a:r>
              <a:rPr lang="lt-LT" sz="2000" dirty="0" smtClean="0">
                <a:latin typeface="Bahnschrift Condensed" panose="020B0502040204020203" pitchFamily="34" charset="0"/>
              </a:rPr>
              <a:t>Mokyklos </a:t>
            </a:r>
            <a:r>
              <a:rPr lang="lt-LT" sz="2000" dirty="0">
                <a:latin typeface="Bahnschrift Condensed" panose="020B0502040204020203" pitchFamily="34" charset="0"/>
              </a:rPr>
              <a:t>g. 3</a:t>
            </a:r>
            <a:r>
              <a:rPr lang="lt-LT" sz="2800" b="1" dirty="0" smtClean="0">
                <a:latin typeface="Bahnschrift Condensed" panose="020B0502040204020203" pitchFamily="34" charset="0"/>
              </a:rPr>
              <a:t/>
            </a:r>
            <a:br>
              <a:rPr lang="lt-LT" sz="2800" b="1" dirty="0" smtClean="0">
                <a:latin typeface="Bahnschrift Condensed" panose="020B0502040204020203" pitchFamily="34" charset="0"/>
              </a:rPr>
            </a:br>
            <a:r>
              <a:rPr lang="lt-LT" sz="4000" dirty="0">
                <a:latin typeface="Bahnschrift Condensed" panose="020B0502040204020203" pitchFamily="34" charset="0"/>
              </a:rPr>
              <a:t/>
            </a:r>
            <a:br>
              <a:rPr lang="lt-LT" sz="4000" dirty="0">
                <a:latin typeface="Bahnschrift Condensed" panose="020B0502040204020203" pitchFamily="34" charset="0"/>
              </a:rPr>
            </a:br>
            <a:r>
              <a:rPr lang="lt-LT" sz="4000" dirty="0">
                <a:latin typeface="Bahnschrift Condensed" panose="020B0502040204020203" pitchFamily="34" charset="0"/>
              </a:rPr>
              <a:t/>
            </a:r>
            <a:br>
              <a:rPr lang="lt-LT" sz="4000" dirty="0">
                <a:latin typeface="Bahnschrift Condensed" panose="020B0502040204020203" pitchFamily="34" charset="0"/>
              </a:rPr>
            </a:br>
            <a:endParaRPr lang="lt-LT" sz="4000" dirty="0">
              <a:latin typeface="Bahnschrift Condensed" panose="020B0502040204020203" pitchFamily="34" charset="0"/>
            </a:endParaRPr>
          </a:p>
        </p:txBody>
      </p:sp>
      <p:pic>
        <p:nvPicPr>
          <p:cNvPr id="3" name="Paveikslėlis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616" y="1340768"/>
            <a:ext cx="7164288" cy="5373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514637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10274" y="-99392"/>
            <a:ext cx="8229600" cy="1143000"/>
          </a:xfrm>
        </p:spPr>
        <p:txBody>
          <a:bodyPr>
            <a:normAutofit/>
          </a:bodyPr>
          <a:lstStyle/>
          <a:p>
            <a:r>
              <a:rPr lang="lt-LT" sz="28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Krepšinio aikštelė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Mokyklos g. </a:t>
            </a:r>
            <a:r>
              <a:rPr lang="lt-LT" sz="20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3</a:t>
            </a: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 </a:t>
            </a:r>
            <a:endParaRPr lang="lt-LT" sz="2000" dirty="0"/>
          </a:p>
        </p:txBody>
      </p:sp>
      <p:pic>
        <p:nvPicPr>
          <p:cNvPr id="3" name="Paveikslėlis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908720"/>
            <a:ext cx="7776864" cy="583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58221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10274" y="-99392"/>
            <a:ext cx="8229600" cy="1143000"/>
          </a:xfrm>
        </p:spPr>
        <p:txBody>
          <a:bodyPr>
            <a:normAutofit/>
          </a:bodyPr>
          <a:lstStyle/>
          <a:p>
            <a:r>
              <a:rPr lang="lt-LT" sz="28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Stadionas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Mokyklos g. </a:t>
            </a:r>
            <a:r>
              <a:rPr lang="lt-LT" sz="20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3</a:t>
            </a: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 </a:t>
            </a:r>
            <a:endParaRPr lang="lt-LT" sz="2400" dirty="0"/>
          </a:p>
        </p:txBody>
      </p:sp>
      <p:pic>
        <p:nvPicPr>
          <p:cNvPr id="4" name="Paveikslėlis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908720"/>
            <a:ext cx="7812360" cy="5859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80876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ctrTitle"/>
          </p:nvPr>
        </p:nvSpPr>
        <p:spPr>
          <a:xfrm>
            <a:off x="683568" y="548680"/>
            <a:ext cx="7772400" cy="936104"/>
          </a:xfrm>
        </p:spPr>
        <p:txBody>
          <a:bodyPr>
            <a:noAutofit/>
          </a:bodyPr>
          <a:lstStyle/>
          <a:p>
            <a:r>
              <a:rPr lang="lt-LT" sz="4000" dirty="0">
                <a:latin typeface="Bahnschrift Condensed" panose="020B0502040204020203" pitchFamily="34" charset="0"/>
              </a:rPr>
              <a:t/>
            </a:r>
            <a:br>
              <a:rPr lang="lt-LT" sz="4000" dirty="0">
                <a:latin typeface="Bahnschrift Condensed" panose="020B0502040204020203" pitchFamily="34" charset="0"/>
              </a:rPr>
            </a:br>
            <a:r>
              <a:rPr lang="lt-LT" sz="4000" dirty="0" err="1" smtClean="0">
                <a:latin typeface="Bahnschrift Condensed" panose="020B0502040204020203" pitchFamily="34" charset="0"/>
              </a:rPr>
              <a:t>Stalgėnų</a:t>
            </a:r>
            <a:r>
              <a:rPr lang="lt-LT" sz="4000" dirty="0" smtClean="0">
                <a:latin typeface="Bahnschrift Condensed" panose="020B0502040204020203" pitchFamily="34" charset="0"/>
              </a:rPr>
              <a:t> seniūnija</a:t>
            </a:r>
            <a:br>
              <a:rPr lang="lt-LT" sz="4000" dirty="0" smtClean="0">
                <a:latin typeface="Bahnschrift Condensed" panose="020B0502040204020203" pitchFamily="34" charset="0"/>
              </a:rPr>
            </a:br>
            <a:r>
              <a:rPr lang="lt-LT" sz="4000" dirty="0">
                <a:latin typeface="Bahnschrift Condensed" panose="020B0502040204020203" pitchFamily="34" charset="0"/>
              </a:rPr>
              <a:t/>
            </a:r>
            <a:br>
              <a:rPr lang="lt-LT" sz="4000" dirty="0">
                <a:latin typeface="Bahnschrift Condensed" panose="020B0502040204020203" pitchFamily="34" charset="0"/>
              </a:rPr>
            </a:br>
            <a:endParaRPr lang="lt-LT" sz="4000" dirty="0">
              <a:latin typeface="Bahnschrift Condensed" panose="020B0502040204020203" pitchFamily="34" charset="0"/>
            </a:endParaRPr>
          </a:p>
        </p:txBody>
      </p:sp>
      <p:pic>
        <p:nvPicPr>
          <p:cNvPr id="3" name="Paveikslėlis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9672" y="1196752"/>
            <a:ext cx="5302976" cy="5536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209916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10274" y="-99392"/>
            <a:ext cx="8229600" cy="1143000"/>
          </a:xfrm>
        </p:spPr>
        <p:txBody>
          <a:bodyPr>
            <a:normAutofit/>
          </a:bodyPr>
          <a:lstStyle/>
          <a:p>
            <a:r>
              <a:rPr lang="lt-LT" sz="28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Krepšinio aikštelė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000" dirty="0" err="1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Stalgėnų</a:t>
            </a: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 km.</a:t>
            </a:r>
            <a:endParaRPr lang="lt-LT" sz="2000" dirty="0"/>
          </a:p>
        </p:txBody>
      </p:sp>
      <p:pic>
        <p:nvPicPr>
          <p:cNvPr id="5" name="Paveikslėlis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980728"/>
            <a:ext cx="7632848" cy="5724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08832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aveikslėlis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1229" y="2852936"/>
            <a:ext cx="5004048" cy="3753036"/>
          </a:xfrm>
          <a:prstGeom prst="rect">
            <a:avLst/>
          </a:prstGeom>
        </p:spPr>
      </p:pic>
      <p:pic>
        <p:nvPicPr>
          <p:cNvPr id="6" name="Paveikslėlis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332656"/>
            <a:ext cx="5340085" cy="4005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195159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10274" y="-99392"/>
            <a:ext cx="8229600" cy="1143000"/>
          </a:xfrm>
        </p:spPr>
        <p:txBody>
          <a:bodyPr>
            <a:normAutofit/>
          </a:bodyPr>
          <a:lstStyle/>
          <a:p>
            <a:r>
              <a:rPr lang="lt-LT" sz="28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Tinklinio aikštelė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000" dirty="0" err="1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Stalgėnų</a:t>
            </a: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 km.</a:t>
            </a:r>
            <a:endParaRPr lang="lt-LT" sz="2000" dirty="0"/>
          </a:p>
        </p:txBody>
      </p:sp>
      <p:pic>
        <p:nvPicPr>
          <p:cNvPr id="4" name="Paveikslėlis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980728"/>
            <a:ext cx="7632848" cy="5724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0796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>
            <a:normAutofit/>
          </a:bodyPr>
          <a:lstStyle/>
          <a:p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Krepšinio aikštelė</a:t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0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    </a:t>
            </a: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Miškų g., </a:t>
            </a:r>
            <a:r>
              <a:rPr lang="lt-LT" sz="20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Plungė</a:t>
            </a:r>
            <a:endParaRPr lang="lt-LT" sz="2000" dirty="0"/>
          </a:p>
        </p:txBody>
      </p:sp>
      <p:pic>
        <p:nvPicPr>
          <p:cNvPr id="4" name="Paveikslėlis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66" y="1052736"/>
            <a:ext cx="7500325" cy="5625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65234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10274" y="-99392"/>
            <a:ext cx="8229600" cy="1143000"/>
          </a:xfrm>
        </p:spPr>
        <p:txBody>
          <a:bodyPr>
            <a:normAutofit/>
          </a:bodyPr>
          <a:lstStyle/>
          <a:p>
            <a:r>
              <a:rPr lang="lt-LT" sz="28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Treniruokliai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000" dirty="0" err="1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Stalgėnų</a:t>
            </a: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 km.</a:t>
            </a:r>
            <a:endParaRPr lang="lt-LT" sz="2000" dirty="0"/>
          </a:p>
        </p:txBody>
      </p:sp>
      <p:pic>
        <p:nvPicPr>
          <p:cNvPr id="3" name="Paveikslėlis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980728"/>
            <a:ext cx="7560840" cy="5670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555152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10274" y="-99392"/>
            <a:ext cx="8229600" cy="1143000"/>
          </a:xfrm>
        </p:spPr>
        <p:txBody>
          <a:bodyPr>
            <a:normAutofit/>
          </a:bodyPr>
          <a:lstStyle/>
          <a:p>
            <a:r>
              <a:rPr lang="lt-LT" sz="28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Krepšinio aikštelė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000" dirty="0" err="1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Milašaičių</a:t>
            </a: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 km.</a:t>
            </a:r>
            <a:endParaRPr lang="lt-LT" sz="2000" dirty="0"/>
          </a:p>
        </p:txBody>
      </p:sp>
      <p:pic>
        <p:nvPicPr>
          <p:cNvPr id="4" name="Paveikslėlis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908720"/>
            <a:ext cx="7632848" cy="5724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837165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10274" y="-99392"/>
            <a:ext cx="8229600" cy="1143000"/>
          </a:xfrm>
        </p:spPr>
        <p:txBody>
          <a:bodyPr>
            <a:normAutofit/>
          </a:bodyPr>
          <a:lstStyle/>
          <a:p>
            <a:r>
              <a:rPr lang="lt-LT" sz="28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Dirbtinės 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dangos futbolo aikštelė</a:t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000" dirty="0" err="1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Milašaičių</a:t>
            </a: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 km.</a:t>
            </a:r>
            <a:endParaRPr lang="lt-LT" sz="2000" dirty="0"/>
          </a:p>
        </p:txBody>
      </p:sp>
      <p:pic>
        <p:nvPicPr>
          <p:cNvPr id="3" name="Paveikslėlis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980728"/>
            <a:ext cx="7668344" cy="5751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987295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ctrTitle"/>
          </p:nvPr>
        </p:nvSpPr>
        <p:spPr>
          <a:xfrm>
            <a:off x="722126" y="476672"/>
            <a:ext cx="7772400" cy="936104"/>
          </a:xfrm>
        </p:spPr>
        <p:txBody>
          <a:bodyPr>
            <a:noAutofit/>
          </a:bodyPr>
          <a:lstStyle/>
          <a:p>
            <a:r>
              <a:rPr lang="lt-LT" sz="4000" dirty="0">
                <a:latin typeface="Bahnschrift Condensed" panose="020B0502040204020203" pitchFamily="34" charset="0"/>
              </a:rPr>
              <a:t/>
            </a:r>
            <a:br>
              <a:rPr lang="lt-LT" sz="4000" dirty="0">
                <a:latin typeface="Bahnschrift Condensed" panose="020B0502040204020203" pitchFamily="34" charset="0"/>
              </a:rPr>
            </a:br>
            <a:r>
              <a:rPr lang="lt-LT" sz="4000" dirty="0" err="1" smtClean="0">
                <a:latin typeface="Bahnschrift Condensed" panose="020B0502040204020203" pitchFamily="34" charset="0"/>
              </a:rPr>
              <a:t>Šateikių</a:t>
            </a:r>
            <a:r>
              <a:rPr lang="lt-LT" sz="4000" dirty="0" smtClean="0">
                <a:latin typeface="Bahnschrift Condensed" panose="020B0502040204020203" pitchFamily="34" charset="0"/>
              </a:rPr>
              <a:t> seniūnija</a:t>
            </a:r>
            <a:br>
              <a:rPr lang="lt-LT" sz="4000" dirty="0" smtClean="0">
                <a:latin typeface="Bahnschrift Condensed" panose="020B0502040204020203" pitchFamily="34" charset="0"/>
              </a:rPr>
            </a:br>
            <a:r>
              <a:rPr lang="lt-LT" sz="4000" dirty="0">
                <a:latin typeface="Bahnschrift Condensed" panose="020B0502040204020203" pitchFamily="34" charset="0"/>
              </a:rPr>
              <a:t/>
            </a:r>
            <a:br>
              <a:rPr lang="lt-LT" sz="4000" dirty="0">
                <a:latin typeface="Bahnschrift Condensed" panose="020B0502040204020203" pitchFamily="34" charset="0"/>
              </a:rPr>
            </a:br>
            <a:endParaRPr lang="lt-LT" sz="4000" dirty="0">
              <a:latin typeface="Bahnschrift Condensed" panose="020B0502040204020203" pitchFamily="34" charset="0"/>
            </a:endParaRPr>
          </a:p>
        </p:txBody>
      </p:sp>
      <p:pic>
        <p:nvPicPr>
          <p:cNvPr id="4" name="Paveikslėlis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7664" y="1052736"/>
            <a:ext cx="5400600" cy="5638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797557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10274" y="-99392"/>
            <a:ext cx="8229600" cy="1143000"/>
          </a:xfrm>
        </p:spPr>
        <p:txBody>
          <a:bodyPr>
            <a:normAutofit/>
          </a:bodyPr>
          <a:lstStyle/>
          <a:p>
            <a:r>
              <a:rPr lang="lt-LT" sz="28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Krepšinio aikštelė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000" dirty="0" err="1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Šateikių</a:t>
            </a: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 km.</a:t>
            </a:r>
            <a:endParaRPr lang="lt-LT" sz="2000" dirty="0"/>
          </a:p>
        </p:txBody>
      </p:sp>
      <p:pic>
        <p:nvPicPr>
          <p:cNvPr id="5" name="Paveikslėlis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908720"/>
            <a:ext cx="7740352" cy="5805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422788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lt-LT" sz="28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Treniruokliai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000" dirty="0" err="1">
                <a:latin typeface="Bahnschrift Condensed" panose="020B0502040204020203" pitchFamily="34" charset="0"/>
                <a:cs typeface="Times New Roman" panose="02020603050405020304" pitchFamily="18" charset="0"/>
              </a:rPr>
              <a:t>Šateikių</a:t>
            </a:r>
            <a:r>
              <a:rPr lang="lt-LT" sz="20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km</a:t>
            </a:r>
            <a:r>
              <a:rPr lang="lt-LT" sz="2000" dirty="0" smtClean="0">
                <a:solidFill>
                  <a:srgbClr val="00B050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  <a:t>.</a:t>
            </a:r>
            <a:endParaRPr lang="lt-LT" dirty="0"/>
          </a:p>
        </p:txBody>
      </p:sp>
      <p:pic>
        <p:nvPicPr>
          <p:cNvPr id="4" name="Paveikslėlis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84" y="1000175"/>
            <a:ext cx="7596336" cy="5697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586879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10274" y="-99392"/>
            <a:ext cx="8229600" cy="1143000"/>
          </a:xfrm>
        </p:spPr>
        <p:txBody>
          <a:bodyPr>
            <a:normAutofit/>
          </a:bodyPr>
          <a:lstStyle/>
          <a:p>
            <a:r>
              <a:rPr lang="lt-LT" sz="28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Krepšinio aikštelė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000" dirty="0" err="1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Aleksandravo</a:t>
            </a: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 km.</a:t>
            </a:r>
            <a:endParaRPr lang="lt-LT" sz="2000" dirty="0"/>
          </a:p>
        </p:txBody>
      </p:sp>
      <p:pic>
        <p:nvPicPr>
          <p:cNvPr id="5" name="Paveikslėlis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983779"/>
            <a:ext cx="7740352" cy="5805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785452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10274" y="-99392"/>
            <a:ext cx="8229600" cy="1143000"/>
          </a:xfrm>
        </p:spPr>
        <p:txBody>
          <a:bodyPr>
            <a:normAutofit/>
          </a:bodyPr>
          <a:lstStyle/>
          <a:p>
            <a:r>
              <a:rPr lang="lt-LT" sz="28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Tinklinio aikštelė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000" dirty="0" err="1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Aleksandravo</a:t>
            </a: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 km.</a:t>
            </a:r>
            <a:endParaRPr lang="lt-LT" sz="2000" dirty="0"/>
          </a:p>
        </p:txBody>
      </p:sp>
      <p:pic>
        <p:nvPicPr>
          <p:cNvPr id="3" name="Paveikslėlis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967873"/>
            <a:ext cx="7596336" cy="5697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608977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10274" y="-99392"/>
            <a:ext cx="8229600" cy="1143000"/>
          </a:xfrm>
        </p:spPr>
        <p:txBody>
          <a:bodyPr>
            <a:normAutofit/>
          </a:bodyPr>
          <a:lstStyle/>
          <a:p>
            <a:r>
              <a:rPr lang="lt-LT" sz="28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Futbolo aikštė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000" dirty="0" err="1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Aleksandravo</a:t>
            </a: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 km.</a:t>
            </a:r>
            <a:endParaRPr lang="lt-LT" sz="2000" dirty="0"/>
          </a:p>
        </p:txBody>
      </p:sp>
      <p:pic>
        <p:nvPicPr>
          <p:cNvPr id="5" name="Paveikslėlis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84" y="943962"/>
            <a:ext cx="7632848" cy="5724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435435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10274" y="-99392"/>
            <a:ext cx="8229600" cy="1143000"/>
          </a:xfrm>
        </p:spPr>
        <p:txBody>
          <a:bodyPr>
            <a:normAutofit/>
          </a:bodyPr>
          <a:lstStyle/>
          <a:p>
            <a:r>
              <a:rPr lang="lt-LT" sz="28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Tinklinio aikštelė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000" dirty="0" err="1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Narvaišių</a:t>
            </a: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 km.</a:t>
            </a:r>
            <a:endParaRPr lang="lt-LT" sz="2000" dirty="0"/>
          </a:p>
        </p:txBody>
      </p:sp>
      <p:pic>
        <p:nvPicPr>
          <p:cNvPr id="4" name="Paveikslėlis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84" y="908720"/>
            <a:ext cx="7524328" cy="5643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9789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veikslėlis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188640"/>
            <a:ext cx="4584509" cy="3438382"/>
          </a:xfrm>
          <a:prstGeom prst="rect">
            <a:avLst/>
          </a:prstGeom>
        </p:spPr>
      </p:pic>
      <p:pic>
        <p:nvPicPr>
          <p:cNvPr id="4" name="Paveikslėlis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5856" y="2420888"/>
            <a:ext cx="5646373" cy="4234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91816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510952" y="-7193"/>
            <a:ext cx="8229600" cy="1143000"/>
          </a:xfrm>
        </p:spPr>
        <p:txBody>
          <a:bodyPr/>
          <a:lstStyle/>
          <a:p>
            <a:r>
              <a:rPr lang="lt-LT" sz="28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Treniruokliai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000" dirty="0" err="1">
                <a:latin typeface="Bahnschrift Condensed" panose="020B0502040204020203" pitchFamily="34" charset="0"/>
                <a:cs typeface="Times New Roman" panose="02020603050405020304" pitchFamily="18" charset="0"/>
              </a:rPr>
              <a:t>Narvaišių</a:t>
            </a:r>
            <a:r>
              <a:rPr lang="lt-LT" sz="20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 km.</a:t>
            </a:r>
            <a:endParaRPr lang="lt-LT" dirty="0"/>
          </a:p>
        </p:txBody>
      </p:sp>
      <p:pic>
        <p:nvPicPr>
          <p:cNvPr id="3" name="Paveikslėlis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84" y="1124744"/>
            <a:ext cx="7500325" cy="5625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989799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10274" y="-99392"/>
            <a:ext cx="8229600" cy="1656184"/>
          </a:xfrm>
        </p:spPr>
        <p:txBody>
          <a:bodyPr>
            <a:normAutofit/>
          </a:bodyPr>
          <a:lstStyle/>
          <a:p>
            <a:r>
              <a:rPr lang="lt-LT" sz="2800" b="1" dirty="0" err="1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Šateikių</a:t>
            </a:r>
            <a:r>
              <a:rPr lang="lt-LT" sz="28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pagrindinė mokykla</a:t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0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Tinklinio aikštelė 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0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Žemaitės g. 14 </a:t>
            </a:r>
            <a:endParaRPr lang="lt-LT" sz="2000" dirty="0"/>
          </a:p>
        </p:txBody>
      </p:sp>
      <p:pic>
        <p:nvPicPr>
          <p:cNvPr id="4" name="Paveikslėlis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608" y="1348011"/>
            <a:ext cx="7027134" cy="5270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971349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10274" y="-243408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31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Stadionas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2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Žemaitės g. 14 </a:t>
            </a:r>
            <a:endParaRPr lang="lt-LT" sz="2200" dirty="0"/>
          </a:p>
        </p:txBody>
      </p:sp>
      <p:pic>
        <p:nvPicPr>
          <p:cNvPr id="3" name="Paveikslėlis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1052736"/>
            <a:ext cx="7668344" cy="5751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393103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ctrTitle"/>
          </p:nvPr>
        </p:nvSpPr>
        <p:spPr>
          <a:xfrm>
            <a:off x="683568" y="332657"/>
            <a:ext cx="7772400" cy="936104"/>
          </a:xfrm>
        </p:spPr>
        <p:txBody>
          <a:bodyPr>
            <a:noAutofit/>
          </a:bodyPr>
          <a:lstStyle/>
          <a:p>
            <a:r>
              <a:rPr lang="lt-LT" sz="4000" dirty="0">
                <a:latin typeface="Bahnschrift Condensed" panose="020B0502040204020203" pitchFamily="34" charset="0"/>
              </a:rPr>
              <a:t/>
            </a:r>
            <a:br>
              <a:rPr lang="lt-LT" sz="4000" dirty="0">
                <a:latin typeface="Bahnschrift Condensed" panose="020B0502040204020203" pitchFamily="34" charset="0"/>
              </a:rPr>
            </a:br>
            <a:r>
              <a:rPr lang="lt-LT" sz="4000" dirty="0" smtClean="0">
                <a:latin typeface="Bahnschrift Condensed" panose="020B0502040204020203" pitchFamily="34" charset="0"/>
              </a:rPr>
              <a:t>Žemaičių Kalvarijos seniūnija</a:t>
            </a:r>
            <a:br>
              <a:rPr lang="lt-LT" sz="4000" dirty="0" smtClean="0">
                <a:latin typeface="Bahnschrift Condensed" panose="020B0502040204020203" pitchFamily="34" charset="0"/>
              </a:rPr>
            </a:br>
            <a:r>
              <a:rPr lang="lt-LT" sz="4000" dirty="0">
                <a:latin typeface="Bahnschrift Condensed" panose="020B0502040204020203" pitchFamily="34" charset="0"/>
              </a:rPr>
              <a:t/>
            </a:r>
            <a:br>
              <a:rPr lang="lt-LT" sz="4000" dirty="0">
                <a:latin typeface="Bahnschrift Condensed" panose="020B0502040204020203" pitchFamily="34" charset="0"/>
              </a:rPr>
            </a:br>
            <a:endParaRPr lang="lt-LT" sz="4000" dirty="0">
              <a:latin typeface="Bahnschrift Condensed" panose="020B0502040204020203" pitchFamily="34" charset="0"/>
            </a:endParaRPr>
          </a:p>
        </p:txBody>
      </p:sp>
      <p:pic>
        <p:nvPicPr>
          <p:cNvPr id="4" name="Paveikslėlis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3464" y="1052736"/>
            <a:ext cx="5403634" cy="5641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970900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lt-LT" sz="31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Krepšinio aikštelė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200" dirty="0" err="1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Žem</a:t>
            </a:r>
            <a:r>
              <a:rPr lang="lt-LT" sz="22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. </a:t>
            </a:r>
            <a:r>
              <a:rPr lang="lt-LT" sz="22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K</a:t>
            </a:r>
            <a:r>
              <a:rPr lang="lt-LT" sz="22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alvarijos mst.</a:t>
            </a:r>
            <a:r>
              <a:rPr lang="lt-LT" sz="24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4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endParaRPr lang="lt-LT" sz="2400" dirty="0">
              <a:solidFill>
                <a:srgbClr val="C00000"/>
              </a:solidFill>
            </a:endParaRPr>
          </a:p>
        </p:txBody>
      </p:sp>
      <p:pic>
        <p:nvPicPr>
          <p:cNvPr id="3" name="Paveikslėlis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592" y="980728"/>
            <a:ext cx="7596336" cy="5697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501955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lt-LT" sz="31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Krepšinio (tinklinio) aikštelė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200" dirty="0" err="1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Gegrėnų</a:t>
            </a:r>
            <a:r>
              <a:rPr lang="lt-LT" sz="22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 km.</a:t>
            </a:r>
            <a:r>
              <a:rPr lang="lt-LT" sz="24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4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endParaRPr lang="lt-LT" sz="2400" dirty="0">
              <a:solidFill>
                <a:srgbClr val="C00000"/>
              </a:solidFill>
            </a:endParaRPr>
          </a:p>
        </p:txBody>
      </p:sp>
      <p:pic>
        <p:nvPicPr>
          <p:cNvPr id="4" name="Paveikslėlis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592" y="1070248"/>
            <a:ext cx="7511819" cy="5633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89642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ctrTitle"/>
          </p:nvPr>
        </p:nvSpPr>
        <p:spPr>
          <a:xfrm>
            <a:off x="251520" y="1124743"/>
            <a:ext cx="8455968" cy="1152129"/>
          </a:xfrm>
        </p:spPr>
        <p:txBody>
          <a:bodyPr>
            <a:noAutofit/>
          </a:bodyPr>
          <a:lstStyle/>
          <a:p>
            <a:r>
              <a:rPr lang="lt-LT" sz="2800" dirty="0" smtClean="0">
                <a:latin typeface="Bahnschrift Condensed" panose="020B0502040204020203" pitchFamily="34" charset="0"/>
              </a:rPr>
              <a:t>Žemaičių </a:t>
            </a:r>
            <a:r>
              <a:rPr lang="lt-LT" sz="2800" dirty="0">
                <a:latin typeface="Bahnschrift Condensed" panose="020B0502040204020203" pitchFamily="34" charset="0"/>
              </a:rPr>
              <a:t>Kalvarijos Motiejaus Valančiaus gimnazija</a:t>
            </a:r>
            <a:r>
              <a:rPr lang="lt-LT" sz="3600" dirty="0" smtClean="0">
                <a:latin typeface="Bahnschrift Condensed" panose="020B0502040204020203" pitchFamily="34" charset="0"/>
              </a:rPr>
              <a:t/>
            </a:r>
            <a:br>
              <a:rPr lang="lt-LT" sz="3600" dirty="0" smtClean="0">
                <a:latin typeface="Bahnschrift Condensed" panose="020B0502040204020203" pitchFamily="34" charset="0"/>
              </a:rPr>
            </a:br>
            <a:r>
              <a:rPr lang="lt-LT" sz="2400" b="1" dirty="0" smtClean="0">
                <a:latin typeface="Bahnschrift Condensed" panose="020B0502040204020203" pitchFamily="34" charset="0"/>
              </a:rPr>
              <a:t>Stadionas</a:t>
            </a:r>
            <a:br>
              <a:rPr lang="lt-LT" sz="2400" b="1" dirty="0" smtClean="0">
                <a:latin typeface="Bahnschrift Condensed" panose="020B0502040204020203" pitchFamily="34" charset="0"/>
              </a:rPr>
            </a:br>
            <a:r>
              <a:rPr lang="lt-LT" sz="2000" dirty="0" smtClean="0">
                <a:latin typeface="Bahnschrift Condensed" panose="020B0502040204020203" pitchFamily="34" charset="0"/>
              </a:rPr>
              <a:t>Gluosnių a. 1</a:t>
            </a:r>
            <a:r>
              <a:rPr lang="lt-LT" sz="2800" b="1" dirty="0" smtClean="0">
                <a:latin typeface="Bahnschrift Condensed" panose="020B0502040204020203" pitchFamily="34" charset="0"/>
              </a:rPr>
              <a:t/>
            </a:r>
            <a:br>
              <a:rPr lang="lt-LT" sz="2800" b="1" dirty="0" smtClean="0">
                <a:latin typeface="Bahnschrift Condensed" panose="020B0502040204020203" pitchFamily="34" charset="0"/>
              </a:rPr>
            </a:br>
            <a:r>
              <a:rPr lang="lt-LT" sz="4000" dirty="0">
                <a:latin typeface="Bahnschrift Condensed" panose="020B0502040204020203" pitchFamily="34" charset="0"/>
              </a:rPr>
              <a:t/>
            </a:r>
            <a:br>
              <a:rPr lang="lt-LT" sz="4000" dirty="0">
                <a:latin typeface="Bahnschrift Condensed" panose="020B0502040204020203" pitchFamily="34" charset="0"/>
              </a:rPr>
            </a:br>
            <a:r>
              <a:rPr lang="lt-LT" sz="4000" dirty="0">
                <a:latin typeface="Bahnschrift Condensed" panose="020B0502040204020203" pitchFamily="34" charset="0"/>
              </a:rPr>
              <a:t/>
            </a:r>
            <a:br>
              <a:rPr lang="lt-LT" sz="4000" dirty="0">
                <a:latin typeface="Bahnschrift Condensed" panose="020B0502040204020203" pitchFamily="34" charset="0"/>
              </a:rPr>
            </a:br>
            <a:endParaRPr lang="lt-LT" sz="4000" dirty="0">
              <a:latin typeface="Bahnschrift Condensed" panose="020B0502040204020203" pitchFamily="34" charset="0"/>
            </a:endParaRPr>
          </a:p>
        </p:txBody>
      </p:sp>
      <p:pic>
        <p:nvPicPr>
          <p:cNvPr id="4" name="Paveikslėlis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608" y="1418109"/>
            <a:ext cx="7068277" cy="5301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032658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ctrTitle"/>
          </p:nvPr>
        </p:nvSpPr>
        <p:spPr>
          <a:xfrm>
            <a:off x="683568" y="332657"/>
            <a:ext cx="7772400" cy="936104"/>
          </a:xfrm>
        </p:spPr>
        <p:txBody>
          <a:bodyPr>
            <a:noAutofit/>
          </a:bodyPr>
          <a:lstStyle/>
          <a:p>
            <a:r>
              <a:rPr lang="lt-LT" sz="4000" dirty="0">
                <a:latin typeface="Bahnschrift Condensed" panose="020B0502040204020203" pitchFamily="34" charset="0"/>
              </a:rPr>
              <a:t/>
            </a:r>
            <a:br>
              <a:rPr lang="lt-LT" sz="4000" dirty="0">
                <a:latin typeface="Bahnschrift Condensed" panose="020B0502040204020203" pitchFamily="34" charset="0"/>
              </a:rPr>
            </a:br>
            <a:r>
              <a:rPr lang="lt-LT" sz="4000" dirty="0" err="1" smtClean="0">
                <a:latin typeface="Bahnschrift Condensed" panose="020B0502040204020203" pitchFamily="34" charset="0"/>
              </a:rPr>
              <a:t>Žlibinų</a:t>
            </a:r>
            <a:r>
              <a:rPr lang="lt-LT" sz="4000" dirty="0" smtClean="0">
                <a:latin typeface="Bahnschrift Condensed" panose="020B0502040204020203" pitchFamily="34" charset="0"/>
              </a:rPr>
              <a:t> seniūnija</a:t>
            </a:r>
            <a:br>
              <a:rPr lang="lt-LT" sz="4000" dirty="0" smtClean="0">
                <a:latin typeface="Bahnschrift Condensed" panose="020B0502040204020203" pitchFamily="34" charset="0"/>
              </a:rPr>
            </a:br>
            <a:r>
              <a:rPr lang="lt-LT" sz="4000" dirty="0">
                <a:latin typeface="Bahnschrift Condensed" panose="020B0502040204020203" pitchFamily="34" charset="0"/>
              </a:rPr>
              <a:t/>
            </a:r>
            <a:br>
              <a:rPr lang="lt-LT" sz="4000" dirty="0">
                <a:latin typeface="Bahnschrift Condensed" panose="020B0502040204020203" pitchFamily="34" charset="0"/>
              </a:rPr>
            </a:br>
            <a:endParaRPr lang="lt-LT" sz="4000" dirty="0">
              <a:latin typeface="Bahnschrift Condensed" panose="020B0502040204020203" pitchFamily="34" charset="0"/>
            </a:endParaRPr>
          </a:p>
        </p:txBody>
      </p:sp>
      <p:pic>
        <p:nvPicPr>
          <p:cNvPr id="3" name="Paveikslėlis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5314" y="1052736"/>
            <a:ext cx="5388908" cy="5625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632678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lt-LT" sz="31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Krepšinio aikštelė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200" dirty="0" err="1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Žlibinų</a:t>
            </a:r>
            <a:r>
              <a:rPr lang="lt-LT" sz="22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 km. </a:t>
            </a:r>
            <a:r>
              <a:rPr lang="lt-LT" sz="24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4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endParaRPr lang="lt-LT" sz="2400" dirty="0">
              <a:solidFill>
                <a:srgbClr val="C00000"/>
              </a:solidFill>
            </a:endParaRPr>
          </a:p>
        </p:txBody>
      </p:sp>
      <p:pic>
        <p:nvPicPr>
          <p:cNvPr id="4" name="Paveikslėlis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600" y="1052736"/>
            <a:ext cx="7452320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083651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lt-LT" sz="3100" b="1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Treniruokliai</a:t>
            </a:r>
            <a: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800" b="1" dirty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r>
              <a:rPr lang="lt-LT" sz="2200" dirty="0" err="1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Žlibinų</a:t>
            </a:r>
            <a:r>
              <a:rPr lang="lt-LT" sz="22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> km. </a:t>
            </a:r>
            <a:r>
              <a:rPr lang="lt-LT" sz="24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lt-LT" sz="2400" dirty="0" smtClean="0">
                <a:latin typeface="Bahnschrift Condensed" panose="020B0502040204020203" pitchFamily="34" charset="0"/>
                <a:cs typeface="Times New Roman" panose="02020603050405020304" pitchFamily="18" charset="0"/>
              </a:rPr>
            </a:br>
            <a:endParaRPr lang="lt-LT" sz="2400" dirty="0">
              <a:solidFill>
                <a:srgbClr val="C00000"/>
              </a:solidFill>
            </a:endParaRPr>
          </a:p>
        </p:txBody>
      </p:sp>
      <p:pic>
        <p:nvPicPr>
          <p:cNvPr id="3" name="Paveikslėlis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84" y="962726"/>
            <a:ext cx="7648922" cy="5736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4412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3680</TotalTime>
  <Words>186</Words>
  <Application>Microsoft Office PowerPoint</Application>
  <PresentationFormat>Demonstracija ekrane (4:3)</PresentationFormat>
  <Paragraphs>97</Paragraphs>
  <Slides>100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Skaidrių pavadinimai</vt:lpstr>
      </vt:variant>
      <vt:variant>
        <vt:i4>100</vt:i4>
      </vt:variant>
    </vt:vector>
  </HeadingPairs>
  <TitlesOfParts>
    <vt:vector size="101" baseType="lpstr">
      <vt:lpstr>Office Theme</vt:lpstr>
      <vt:lpstr> Sporto objektai Plungės rajone  </vt:lpstr>
      <vt:lpstr>Plungės miesto seniūnija</vt:lpstr>
      <vt:lpstr>Krepšinio aikštelė   V. Mačernio g., Plungė </vt:lpstr>
      <vt:lpstr>Reikalingas dangos atnaujinimas</vt:lpstr>
      <vt:lpstr> </vt:lpstr>
      <vt:lpstr>PowerPoint pristatymas</vt:lpstr>
      <vt:lpstr>Krepšinio aikštelė     A. Jucio g. (prie 47 namo), Plungė </vt:lpstr>
      <vt:lpstr>Krepšinio aikštelė     Miškų g., Plungė</vt:lpstr>
      <vt:lpstr>PowerPoint pristatymas</vt:lpstr>
      <vt:lpstr>Krepšinio aikštelė     Vytauto g. (PVGA Cyrulio), Plungė</vt:lpstr>
      <vt:lpstr>Treniruokliai     A. Jucio g. („Super miesto“), Plungė</vt:lpstr>
      <vt:lpstr>Treniruokliai     A. Jucio g. (už „Rūtelės“ darželio), Plungė</vt:lpstr>
      <vt:lpstr>PowerPoint pristatymas</vt:lpstr>
      <vt:lpstr>Treniruokliai     A. Vaišvilos g. 32, Plungė</vt:lpstr>
      <vt:lpstr>  Treniruokliai     Stoties g. (Poilsio ir pramogų zonoje), Plungė</vt:lpstr>
      <vt:lpstr>Tinklinio aikštelė     Stoties g. (Poilsio ir pramogų zonoje), Plungė</vt:lpstr>
      <vt:lpstr>Mini golfo aikštelė     Stoties g. (Poilsio ir pramogų zonoje), Plungė</vt:lpstr>
      <vt:lpstr> Treniruokliai     Plungės jūros pakrantė</vt:lpstr>
      <vt:lpstr>Treniruokliai     Plungės jūros pakrantė</vt:lpstr>
      <vt:lpstr>Plungės Ryto pagrindinė mokykla Stadionas    J. Tumo Vaižganto g. 88, Plungė</vt:lpstr>
      <vt:lpstr>Tinklinio aikštelės    J. Tumo Vaižganto g. 88, Plungė</vt:lpstr>
      <vt:lpstr>Dirbtinės žolės futbolo aikštelė    J. Tumo Vaižganto g. 88, Plungė</vt:lpstr>
      <vt:lpstr>Plungės Senamiesčio mokykla Stadionas    Minijos g. 5, Plungė</vt:lpstr>
      <vt:lpstr> Tinklinio aikštelė   Minijos g. 5, Plungė</vt:lpstr>
      <vt:lpstr> Krepšinio aikštelės   Minijos g. 5, Plungė</vt:lpstr>
      <vt:lpstr>PowerPoint pristatymas</vt:lpstr>
      <vt:lpstr> Treniruokliai   Minijos g. 5, Plungė</vt:lpstr>
      <vt:lpstr>Akademiko Adolfo Jucio progimnazija  Stadionas A. Vaišvilos g. 32  , Plungė</vt:lpstr>
      <vt:lpstr> Krepšinio aikštelė A. Vaišvilos g. 32  , Plungė</vt:lpstr>
      <vt:lpstr>PowerPoint pristatymas</vt:lpstr>
      <vt:lpstr> „Babrungo“ progimnazija Krepšinio aikštelė     Dariaus ir Girėno g. 38e, Plungė</vt:lpstr>
      <vt:lpstr>PowerPoint pristatymas</vt:lpstr>
      <vt:lpstr>„Saulės“ gimnazija  Stadionas Birutės g. 25B, Plungė</vt:lpstr>
      <vt:lpstr> Dirbtinės dangos futbolo aikštelė Birutės g. 25B, Plungė</vt:lpstr>
      <vt:lpstr>Krepšinio aikštelė Birutės g. 25B, Plungė</vt:lpstr>
      <vt:lpstr>PowerPoint pristatymas</vt:lpstr>
      <vt:lpstr>Dirbtinės dangos stadionas Mendeno g. 7, Plungė</vt:lpstr>
      <vt:lpstr> Alsėdžių seniūnija  </vt:lpstr>
      <vt:lpstr>Krepšinio aikštelė Platelių g., Alsėdžiai</vt:lpstr>
      <vt:lpstr>Treniruokliai Platelių g., Alsėdžiai</vt:lpstr>
      <vt:lpstr> Žemaitijos kadetų gimnazija  Stadionas  Draugystės g. 6 b   </vt:lpstr>
      <vt:lpstr>Dirbtinės dangos futbolo aikštelė Draugystės g. 6 b</vt:lpstr>
      <vt:lpstr>Tinklinio aikštelė Draugystės g. 6 b</vt:lpstr>
      <vt:lpstr> Babrungo seniūnija  </vt:lpstr>
      <vt:lpstr>Krepšinio aikštelė Glaudžių km.</vt:lpstr>
      <vt:lpstr>Tinklinio aikštelė Glaudžių km.</vt:lpstr>
      <vt:lpstr>Krepšinio aikštelė Babrungo km.</vt:lpstr>
      <vt:lpstr>Treniruokliai Babrungo km.</vt:lpstr>
      <vt:lpstr>Krepšinio aikštelė Didvyčiai, Slėnio g. </vt:lpstr>
      <vt:lpstr> Kulių seniūnija  </vt:lpstr>
      <vt:lpstr>Krepšinio aikštelė Kuliai, J. Tumo-Vaižganto g. </vt:lpstr>
      <vt:lpstr>Treniruokliai Kuliai, J. Tumo-Vaižganto g. </vt:lpstr>
      <vt:lpstr> Kulių gimnazija Stadionas Aušros g. 24   </vt:lpstr>
      <vt:lpstr>Krepšinio aikštelė Aušros g. </vt:lpstr>
      <vt:lpstr> Nausodžio seniūnija  </vt:lpstr>
      <vt:lpstr>Krepšinio aikštelė Varkaliai</vt:lpstr>
      <vt:lpstr>Tinklinio aikštelė Varkaliai</vt:lpstr>
      <vt:lpstr>Stadionas Varkaliai</vt:lpstr>
      <vt:lpstr>Dirbtinės dangos (žolės) futbolo aikštelė Kaušėnų km. (Rekreacinė zona prie HE )</vt:lpstr>
      <vt:lpstr>Tinklinio aikštelės Kaušėnų km. (Rekreacinė zona prie HE )</vt:lpstr>
      <vt:lpstr>Treniruokliai Kaušėnų km. (Rekreacinė zona prie HE )</vt:lpstr>
      <vt:lpstr>Krepšinio aikštelė Prūsalių km.</vt:lpstr>
      <vt:lpstr> Plungės l/d „Vyturėlis“ Prūsalių skyrius Krepšinio aikštelė Kaštonų al. 7   </vt:lpstr>
      <vt:lpstr> Paukštakių seniūnija  </vt:lpstr>
      <vt:lpstr>Krepšinio aikštelė Grumblių km.</vt:lpstr>
      <vt:lpstr>Treniruokliai Grumblių km.</vt:lpstr>
      <vt:lpstr>Krepšinio aikštelė Stanelių km., Mokyklos g. </vt:lpstr>
      <vt:lpstr> Platelių seniūnija  </vt:lpstr>
      <vt:lpstr>Krepšinio aikštelė Platelių mst. (prie Jachtklubo)</vt:lpstr>
      <vt:lpstr>PowerPoint pristatymas</vt:lpstr>
      <vt:lpstr>Stadionas Platelių mst.</vt:lpstr>
      <vt:lpstr>Treniruokliai Platelių mst. </vt:lpstr>
      <vt:lpstr> Platelių gimnazija Tinklinio aikštelė Mokyklos g. 3   </vt:lpstr>
      <vt:lpstr>Krepšinio aikštelė Mokyklos g. 3 </vt:lpstr>
      <vt:lpstr>Stadionas Mokyklos g. 3 </vt:lpstr>
      <vt:lpstr> Stalgėnų seniūnija  </vt:lpstr>
      <vt:lpstr>Krepšinio aikštelė Stalgėnų km.</vt:lpstr>
      <vt:lpstr>PowerPoint pristatymas</vt:lpstr>
      <vt:lpstr>Tinklinio aikštelė Stalgėnų km.</vt:lpstr>
      <vt:lpstr>Treniruokliai Stalgėnų km.</vt:lpstr>
      <vt:lpstr>Krepšinio aikštelė Milašaičių km.</vt:lpstr>
      <vt:lpstr>Dirbtinės dangos futbolo aikštelė Milašaičių km.</vt:lpstr>
      <vt:lpstr> Šateikių seniūnija  </vt:lpstr>
      <vt:lpstr>Krepšinio aikštelė Šateikių km.</vt:lpstr>
      <vt:lpstr>Treniruokliai Šateikių km.</vt:lpstr>
      <vt:lpstr>Krepšinio aikštelė Aleksandravo km.</vt:lpstr>
      <vt:lpstr>Tinklinio aikštelė Aleksandravo km.</vt:lpstr>
      <vt:lpstr>Futbolo aikštė Aleksandravo km.</vt:lpstr>
      <vt:lpstr>Tinklinio aikštelė Narvaišių km.</vt:lpstr>
      <vt:lpstr>Treniruokliai Narvaišių km.</vt:lpstr>
      <vt:lpstr>Šateikių pagrindinė mokykla Tinklinio aikštelė  Žemaitės g. 14 </vt:lpstr>
      <vt:lpstr> Stadionas Žemaitės g. 14 </vt:lpstr>
      <vt:lpstr> Žemaičių Kalvarijos seniūnija  </vt:lpstr>
      <vt:lpstr>Krepšinio aikštelė Žem. Kalvarijos mst. </vt:lpstr>
      <vt:lpstr>Krepšinio (tinklinio) aikštelė Gegrėnų km. </vt:lpstr>
      <vt:lpstr>Žemaičių Kalvarijos Motiejaus Valančiaus gimnazija Stadionas Gluosnių a. 1   </vt:lpstr>
      <vt:lpstr> Žlibinų seniūnija  </vt:lpstr>
      <vt:lpstr>Krepšinio aikštelė Žlibinų km.  </vt:lpstr>
      <vt:lpstr>Treniruokliai Žlibinų km.  </vt:lpstr>
      <vt:lpstr>Krepšinio aikštelė Kantaučių km.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SPORTO PROGRAMOS ĮGYVENDINIMO ATASKAITA</dc:title>
  <dc:creator>Julija Čiuželienė</dc:creator>
  <cp:lastModifiedBy>Judita Kaveckienė</cp:lastModifiedBy>
  <cp:revision>531</cp:revision>
  <dcterms:created xsi:type="dcterms:W3CDTF">2017-11-06T08:35:07Z</dcterms:created>
  <dcterms:modified xsi:type="dcterms:W3CDTF">2024-11-14T06:30:04Z</dcterms:modified>
</cp:coreProperties>
</file>