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1" r:id="rId1"/>
  </p:sldMasterIdLst>
  <p:notesMasterIdLst>
    <p:notesMasterId r:id="rId105"/>
  </p:notesMasterIdLst>
  <p:sldIdLst>
    <p:sldId id="256" r:id="rId2"/>
    <p:sldId id="277" r:id="rId3"/>
    <p:sldId id="260" r:id="rId4"/>
    <p:sldId id="259" r:id="rId5"/>
    <p:sldId id="298" r:id="rId6"/>
    <p:sldId id="299" r:id="rId7"/>
    <p:sldId id="381" r:id="rId8"/>
    <p:sldId id="300" r:id="rId9"/>
    <p:sldId id="301" r:id="rId10"/>
    <p:sldId id="302" r:id="rId11"/>
    <p:sldId id="303" r:id="rId12"/>
    <p:sldId id="410" r:id="rId13"/>
    <p:sldId id="411" r:id="rId14"/>
    <p:sldId id="412" r:id="rId15"/>
    <p:sldId id="413" r:id="rId16"/>
    <p:sldId id="414" r:id="rId17"/>
    <p:sldId id="304" r:id="rId18"/>
    <p:sldId id="305" r:id="rId19"/>
    <p:sldId id="306" r:id="rId20"/>
    <p:sldId id="308" r:id="rId21"/>
    <p:sldId id="307" r:id="rId22"/>
    <p:sldId id="309" r:id="rId23"/>
    <p:sldId id="408" r:id="rId24"/>
    <p:sldId id="403" r:id="rId25"/>
    <p:sldId id="404" r:id="rId26"/>
    <p:sldId id="405" r:id="rId27"/>
    <p:sldId id="406" r:id="rId28"/>
    <p:sldId id="407" r:id="rId29"/>
    <p:sldId id="382" r:id="rId30"/>
    <p:sldId id="311" r:id="rId31"/>
    <p:sldId id="312" r:id="rId32"/>
    <p:sldId id="313" r:id="rId33"/>
    <p:sldId id="314" r:id="rId34"/>
    <p:sldId id="315" r:id="rId35"/>
    <p:sldId id="316" r:id="rId36"/>
    <p:sldId id="318" r:id="rId37"/>
    <p:sldId id="319" r:id="rId38"/>
    <p:sldId id="320" r:id="rId39"/>
    <p:sldId id="384" r:id="rId40"/>
    <p:sldId id="383" r:id="rId41"/>
    <p:sldId id="374" r:id="rId42"/>
    <p:sldId id="375" r:id="rId43"/>
    <p:sldId id="376" r:id="rId44"/>
    <p:sldId id="377" r:id="rId45"/>
    <p:sldId id="378" r:id="rId46"/>
    <p:sldId id="321" r:id="rId47"/>
    <p:sldId id="323" r:id="rId48"/>
    <p:sldId id="324" r:id="rId49"/>
    <p:sldId id="325" r:id="rId50"/>
    <p:sldId id="326" r:id="rId51"/>
    <p:sldId id="385" r:id="rId52"/>
    <p:sldId id="327" r:id="rId53"/>
    <p:sldId id="329" r:id="rId54"/>
    <p:sldId id="328" r:id="rId55"/>
    <p:sldId id="330" r:id="rId56"/>
    <p:sldId id="331" r:id="rId57"/>
    <p:sldId id="333" r:id="rId58"/>
    <p:sldId id="332" r:id="rId59"/>
    <p:sldId id="334" r:id="rId60"/>
    <p:sldId id="335" r:id="rId61"/>
    <p:sldId id="336" r:id="rId62"/>
    <p:sldId id="386" r:id="rId63"/>
    <p:sldId id="337" r:id="rId64"/>
    <p:sldId id="338" r:id="rId65"/>
    <p:sldId id="339" r:id="rId66"/>
    <p:sldId id="340" r:id="rId67"/>
    <p:sldId id="341" r:id="rId68"/>
    <p:sldId id="342" r:id="rId69"/>
    <p:sldId id="388" r:id="rId70"/>
    <p:sldId id="343" r:id="rId71"/>
    <p:sldId id="344" r:id="rId72"/>
    <p:sldId id="345" r:id="rId73"/>
    <p:sldId id="346" r:id="rId74"/>
    <p:sldId id="347" r:id="rId75"/>
    <p:sldId id="348" r:id="rId76"/>
    <p:sldId id="351" r:id="rId77"/>
    <p:sldId id="352" r:id="rId78"/>
    <p:sldId id="354" r:id="rId79"/>
    <p:sldId id="353" r:id="rId80"/>
    <p:sldId id="355" r:id="rId81"/>
    <p:sldId id="356" r:id="rId82"/>
    <p:sldId id="357" r:id="rId83"/>
    <p:sldId id="402" r:id="rId84"/>
    <p:sldId id="358" r:id="rId85"/>
    <p:sldId id="359" r:id="rId86"/>
    <p:sldId id="361" r:id="rId87"/>
    <p:sldId id="362" r:id="rId88"/>
    <p:sldId id="391" r:id="rId89"/>
    <p:sldId id="364" r:id="rId90"/>
    <p:sldId id="409" r:id="rId91"/>
    <p:sldId id="363" r:id="rId92"/>
    <p:sldId id="365" r:id="rId93"/>
    <p:sldId id="366" r:id="rId94"/>
    <p:sldId id="367" r:id="rId95"/>
    <p:sldId id="368" r:id="rId96"/>
    <p:sldId id="370" r:id="rId97"/>
    <p:sldId id="392" r:id="rId98"/>
    <p:sldId id="369" r:id="rId99"/>
    <p:sldId id="371" r:id="rId100"/>
    <p:sldId id="379" r:id="rId101"/>
    <p:sldId id="380" r:id="rId102"/>
    <p:sldId id="372" r:id="rId103"/>
    <p:sldId id="401" r:id="rId104"/>
  </p:sldIdLst>
  <p:sldSz cx="9144000" cy="5143500" type="screen16x9"/>
  <p:notesSz cx="6858000" cy="9144000"/>
  <p:embeddedFontLst>
    <p:embeddedFont>
      <p:font typeface="Red Hat Display" panose="020B0604020202020204" charset="0"/>
      <p:regular r:id="rId106"/>
      <p:bold r:id="rId107"/>
      <p:italic r:id="rId108"/>
      <p:boldItalic r:id="rId109"/>
    </p:embeddedFont>
    <p:embeddedFont>
      <p:font typeface="Raleway" panose="020B0604020202020204" charset="-70"/>
      <p:regular r:id="rId110"/>
      <p:bold r:id="rId111"/>
      <p:italic r:id="rId112"/>
      <p:boldItalic r:id="rId113"/>
    </p:embeddedFont>
    <p:embeddedFont>
      <p:font typeface="Proxima Nova" panose="020B0604020202020204" charset="0"/>
      <p:regular r:id="rId114"/>
      <p:bold r:id="rId115"/>
      <p:italic r:id="rId116"/>
      <p:boldItalic r:id="rId117"/>
    </p:embeddedFont>
    <p:embeddedFont>
      <p:font typeface="Calibri" panose="020F0502020204030204" pitchFamily="34" charset="0"/>
      <p:regular r:id="rId118"/>
      <p:bold r:id="rId119"/>
      <p:italic r:id="rId120"/>
      <p:boldItalic r:id="rId121"/>
    </p:embeddedFont>
    <p:embeddedFont>
      <p:font typeface="Asap" panose="020B0604020202020204" charset="-70"/>
      <p:regular r:id="rId122"/>
      <p:bold r:id="rId123"/>
      <p:italic r:id="rId124"/>
      <p:boldItalic r:id="rId125"/>
    </p:embeddedFont>
    <p:embeddedFont>
      <p:font typeface="Red Hat Display SemiBold" panose="020B0604020202020204" charset="0"/>
      <p:regular r:id="rId126"/>
      <p:bold r:id="rId127"/>
      <p:italic r:id="rId128"/>
      <p:boldItalic r:id="rId129"/>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xmlns="">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C731422C-6C68-418F-BA38-635BD4E82A6A}">
  <a:tblStyle styleId="{C731422C-6C68-418F-BA38-635BD4E82A6A}"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03E7C66B-C9CD-4515-B166-6DD0AF35BB6F}" styleName="Table_1">
    <a:wholeTbl>
      <a:tcTxStyle>
        <a:font>
          <a:latin typeface="Arial"/>
          <a:ea typeface="Arial"/>
          <a:cs typeface="Arial"/>
        </a:font>
        <a:srgbClr val="000000"/>
      </a:tcTxStyle>
      <a:tcStyle>
        <a:tcBdr>
          <a:left>
            <a:ln w="9525" cap="flat" cmpd="sng">
              <a:solidFill>
                <a:srgbClr val="000000"/>
              </a:solidFill>
              <a:prstDash val="solid"/>
              <a:round/>
              <a:headEnd type="none" w="sm" len="sm"/>
              <a:tailEnd type="none" w="sm" len="sm"/>
            </a:ln>
          </a:left>
          <a:right>
            <a:ln w="9525" cap="flat" cmpd="sng">
              <a:solidFill>
                <a:srgbClr val="000000"/>
              </a:solidFill>
              <a:prstDash val="solid"/>
              <a:round/>
              <a:headEnd type="none" w="sm" len="sm"/>
              <a:tailEnd type="none" w="sm" len="sm"/>
            </a:ln>
          </a:right>
          <a:top>
            <a:ln w="9525" cap="flat" cmpd="sng">
              <a:solidFill>
                <a:srgbClr val="000000"/>
              </a:solidFill>
              <a:prstDash val="solid"/>
              <a:round/>
              <a:headEnd type="none" w="sm" len="sm"/>
              <a:tailEnd type="none" w="sm" len="sm"/>
            </a:ln>
          </a:top>
          <a:bottom>
            <a:ln w="9525" cap="flat" cmpd="sng">
              <a:solidFill>
                <a:srgbClr val="000000"/>
              </a:solidFill>
              <a:prstDash val="solid"/>
              <a:round/>
              <a:headEnd type="none" w="sm" len="sm"/>
              <a:tailEnd type="none" w="sm" len="sm"/>
            </a:ln>
          </a:bottom>
          <a:insideH>
            <a:ln w="9525" cap="flat" cmpd="sng">
              <a:solidFill>
                <a:srgbClr val="000000"/>
              </a:solidFill>
              <a:prstDash val="solid"/>
              <a:round/>
              <a:headEnd type="none" w="sm" len="sm"/>
              <a:tailEnd type="none" w="sm" len="sm"/>
            </a:ln>
          </a:insideH>
          <a:insideV>
            <a:ln w="9525" cap="flat" cmpd="sng">
              <a:solidFill>
                <a:srgbClr val="000000"/>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828" autoAdjust="0"/>
    <p:restoredTop sz="98398" autoAdjust="0"/>
  </p:normalViewPr>
  <p:slideViewPr>
    <p:cSldViewPr snapToGrid="0">
      <p:cViewPr>
        <p:scale>
          <a:sx n="154" d="100"/>
          <a:sy n="154" d="100"/>
        </p:scale>
        <p:origin x="-348" y="-72"/>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font" Target="fonts/font12.fntdata"/><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6" Type="http://schemas.openxmlformats.org/officeDocument/2006/relationships/slide" Target="slides/slide15.xml"/><Relationship Id="rId107" Type="http://schemas.openxmlformats.org/officeDocument/2006/relationships/font" Target="fonts/font2.fntdata"/><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font" Target="fonts/font18.fntdata"/><Relationship Id="rId128" Type="http://schemas.openxmlformats.org/officeDocument/2006/relationships/font" Target="fonts/font23.fntdata"/><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font" Target="fonts/font8.fntdata"/><Relationship Id="rId118" Type="http://schemas.openxmlformats.org/officeDocument/2006/relationships/font" Target="fonts/font13.fntdata"/><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font" Target="fonts/font3.fntdata"/><Relationship Id="rId124" Type="http://schemas.openxmlformats.org/officeDocument/2006/relationships/font" Target="fonts/font19.fntdata"/><Relationship Id="rId129" Type="http://schemas.openxmlformats.org/officeDocument/2006/relationships/font" Target="fonts/font24.fntdata"/><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font" Target="fonts/font9.fntdata"/><Relationship Id="rId119" Type="http://schemas.openxmlformats.org/officeDocument/2006/relationships/font" Target="fonts/font14.fntdata"/><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presProps" Target="presProps.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font" Target="fonts/font4.fntdata"/><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font" Target="fonts/font15.fntdata"/><Relationship Id="rId125" Type="http://schemas.openxmlformats.org/officeDocument/2006/relationships/font" Target="fonts/font20.fntdata"/><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font" Target="fonts/font5.fntdata"/><Relationship Id="rId115" Type="http://schemas.openxmlformats.org/officeDocument/2006/relationships/font" Target="fonts/font10.fntdata"/><Relationship Id="rId131" Type="http://schemas.openxmlformats.org/officeDocument/2006/relationships/viewProps" Target="viewProps.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notesMaster" Target="notesMasters/notesMaster1.xml"/><Relationship Id="rId126" Type="http://schemas.openxmlformats.org/officeDocument/2006/relationships/font" Target="fonts/font21.fntdata"/><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font" Target="fonts/font16.fntdata"/><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font" Target="fonts/font11.fntdata"/><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font" Target="fonts/font6.fntdata"/><Relationship Id="rId132" Type="http://schemas.openxmlformats.org/officeDocument/2006/relationships/theme" Target="theme/theme1.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font" Target="fonts/font1.fntdata"/><Relationship Id="rId127" Type="http://schemas.openxmlformats.org/officeDocument/2006/relationships/font" Target="fonts/font22.fntdata"/><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font" Target="fonts/font17.fntdata"/><Relationship Id="rId4" Type="http://schemas.openxmlformats.org/officeDocument/2006/relationships/slide" Target="slides/slide3.xml"/><Relationship Id="rId9" Type="http://schemas.openxmlformats.org/officeDocument/2006/relationships/slide" Target="slides/slide8.xml"/><Relationship Id="rId26" Type="http://schemas.openxmlformats.org/officeDocument/2006/relationships/slide" Target="slides/slide25.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font" Target="fonts/font7.fntdata"/><Relationship Id="rId133"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2153652716"/>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5"/>
        <p:cNvGrpSpPr/>
        <p:nvPr/>
      </p:nvGrpSpPr>
      <p:grpSpPr>
        <a:xfrm>
          <a:off x="0" y="0"/>
          <a:ext cx="0" cy="0"/>
          <a:chOff x="0" y="0"/>
          <a:chExt cx="0" cy="0"/>
        </a:xfrm>
      </p:grpSpPr>
      <p:sp>
        <p:nvSpPr>
          <p:cNvPr id="166" name="Google Shape;166;g2a9707f1def_0_6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7" name="Google Shape;167;g2a9707f1def_0_6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0"/>
        <p:cNvGrpSpPr/>
        <p:nvPr/>
      </p:nvGrpSpPr>
      <p:grpSpPr>
        <a:xfrm>
          <a:off x="0" y="0"/>
          <a:ext cx="0" cy="0"/>
          <a:chOff x="0" y="0"/>
          <a:chExt cx="0" cy="0"/>
        </a:xfrm>
      </p:grpSpPr>
      <p:sp>
        <p:nvSpPr>
          <p:cNvPr id="211" name="Google Shape;211;g54dda1946d_6_3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2" name="Google Shape;212;g54dda1946d_6_3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68583067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0"/>
        <p:cNvGrpSpPr/>
        <p:nvPr/>
      </p:nvGrpSpPr>
      <p:grpSpPr>
        <a:xfrm>
          <a:off x="0" y="0"/>
          <a:ext cx="0" cy="0"/>
          <a:chOff x="0" y="0"/>
          <a:chExt cx="0" cy="0"/>
        </a:xfrm>
      </p:grpSpPr>
      <p:sp>
        <p:nvSpPr>
          <p:cNvPr id="211" name="Google Shape;211;g54dda1946d_6_3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2" name="Google Shape;212;g54dda1946d_6_3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70336389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0"/>
        <p:cNvGrpSpPr/>
        <p:nvPr/>
      </p:nvGrpSpPr>
      <p:grpSpPr>
        <a:xfrm>
          <a:off x="0" y="0"/>
          <a:ext cx="0" cy="0"/>
          <a:chOff x="0" y="0"/>
          <a:chExt cx="0" cy="0"/>
        </a:xfrm>
      </p:grpSpPr>
      <p:sp>
        <p:nvSpPr>
          <p:cNvPr id="211" name="Google Shape;211;g54dda1946d_6_3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2" name="Google Shape;212;g54dda1946d_6_3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49199448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3"/>
        <p:cNvGrpSpPr/>
        <p:nvPr/>
      </p:nvGrpSpPr>
      <p:grpSpPr>
        <a:xfrm>
          <a:off x="0" y="0"/>
          <a:ext cx="0" cy="0"/>
          <a:chOff x="0" y="0"/>
          <a:chExt cx="0" cy="0"/>
        </a:xfrm>
      </p:grpSpPr>
      <p:sp>
        <p:nvSpPr>
          <p:cNvPr id="224" name="Google Shape;224;g54dda1946d_6_30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5" name="Google Shape;225;g54dda1946d_6_30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83506837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0"/>
        <p:cNvGrpSpPr/>
        <p:nvPr/>
      </p:nvGrpSpPr>
      <p:grpSpPr>
        <a:xfrm>
          <a:off x="0" y="0"/>
          <a:ext cx="0" cy="0"/>
          <a:chOff x="0" y="0"/>
          <a:chExt cx="0" cy="0"/>
        </a:xfrm>
      </p:grpSpPr>
      <p:sp>
        <p:nvSpPr>
          <p:cNvPr id="211" name="Google Shape;211;g54dda1946d_6_3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2" name="Google Shape;212;g54dda1946d_6_3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27994028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0"/>
        <p:cNvGrpSpPr/>
        <p:nvPr/>
      </p:nvGrpSpPr>
      <p:grpSpPr>
        <a:xfrm>
          <a:off x="0" y="0"/>
          <a:ext cx="0" cy="0"/>
          <a:chOff x="0" y="0"/>
          <a:chExt cx="0" cy="0"/>
        </a:xfrm>
      </p:grpSpPr>
      <p:sp>
        <p:nvSpPr>
          <p:cNvPr id="211" name="Google Shape;211;g54dda1946d_6_3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2" name="Google Shape;212;g54dda1946d_6_3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04054664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0"/>
        <p:cNvGrpSpPr/>
        <p:nvPr/>
      </p:nvGrpSpPr>
      <p:grpSpPr>
        <a:xfrm>
          <a:off x="0" y="0"/>
          <a:ext cx="0" cy="0"/>
          <a:chOff x="0" y="0"/>
          <a:chExt cx="0" cy="0"/>
        </a:xfrm>
      </p:grpSpPr>
      <p:sp>
        <p:nvSpPr>
          <p:cNvPr id="211" name="Google Shape;211;g54dda1946d_6_3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2" name="Google Shape;212;g54dda1946d_6_3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46287166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0"/>
        <p:cNvGrpSpPr/>
        <p:nvPr/>
      </p:nvGrpSpPr>
      <p:grpSpPr>
        <a:xfrm>
          <a:off x="0" y="0"/>
          <a:ext cx="0" cy="0"/>
          <a:chOff x="0" y="0"/>
          <a:chExt cx="0" cy="0"/>
        </a:xfrm>
      </p:grpSpPr>
      <p:sp>
        <p:nvSpPr>
          <p:cNvPr id="211" name="Google Shape;211;g54dda1946d_6_3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2" name="Google Shape;212;g54dda1946d_6_3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18530166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0"/>
        <p:cNvGrpSpPr/>
        <p:nvPr/>
      </p:nvGrpSpPr>
      <p:grpSpPr>
        <a:xfrm>
          <a:off x="0" y="0"/>
          <a:ext cx="0" cy="0"/>
          <a:chOff x="0" y="0"/>
          <a:chExt cx="0" cy="0"/>
        </a:xfrm>
      </p:grpSpPr>
      <p:sp>
        <p:nvSpPr>
          <p:cNvPr id="211" name="Google Shape;211;g54dda1946d_6_3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2" name="Google Shape;212;g54dda1946d_6_3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92546374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0"/>
        <p:cNvGrpSpPr/>
        <p:nvPr/>
      </p:nvGrpSpPr>
      <p:grpSpPr>
        <a:xfrm>
          <a:off x="0" y="0"/>
          <a:ext cx="0" cy="0"/>
          <a:chOff x="0" y="0"/>
          <a:chExt cx="0" cy="0"/>
        </a:xfrm>
      </p:grpSpPr>
      <p:sp>
        <p:nvSpPr>
          <p:cNvPr id="211" name="Google Shape;211;g54dda1946d_6_3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2" name="Google Shape;212;g54dda1946d_6_3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73904556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70"/>
        <p:cNvGrpSpPr/>
        <p:nvPr/>
      </p:nvGrpSpPr>
      <p:grpSpPr>
        <a:xfrm>
          <a:off x="0" y="0"/>
          <a:ext cx="0" cy="0"/>
          <a:chOff x="0" y="0"/>
          <a:chExt cx="0" cy="0"/>
        </a:xfrm>
      </p:grpSpPr>
      <p:sp>
        <p:nvSpPr>
          <p:cNvPr id="871" name="Google Shape;871;g2ab3b9d853a_0_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72" name="Google Shape;872;g2ab3b9d853a_0_1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3"/>
        <p:cNvGrpSpPr/>
        <p:nvPr/>
      </p:nvGrpSpPr>
      <p:grpSpPr>
        <a:xfrm>
          <a:off x="0" y="0"/>
          <a:ext cx="0" cy="0"/>
          <a:chOff x="0" y="0"/>
          <a:chExt cx="0" cy="0"/>
        </a:xfrm>
      </p:grpSpPr>
      <p:sp>
        <p:nvSpPr>
          <p:cNvPr id="224" name="Google Shape;224;g54dda1946d_6_30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5" name="Google Shape;225;g54dda1946d_6_30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99766016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0"/>
        <p:cNvGrpSpPr/>
        <p:nvPr/>
      </p:nvGrpSpPr>
      <p:grpSpPr>
        <a:xfrm>
          <a:off x="0" y="0"/>
          <a:ext cx="0" cy="0"/>
          <a:chOff x="0" y="0"/>
          <a:chExt cx="0" cy="0"/>
        </a:xfrm>
      </p:grpSpPr>
      <p:sp>
        <p:nvSpPr>
          <p:cNvPr id="211" name="Google Shape;211;g54dda1946d_6_3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2" name="Google Shape;212;g54dda1946d_6_3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06960533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0"/>
        <p:cNvGrpSpPr/>
        <p:nvPr/>
      </p:nvGrpSpPr>
      <p:grpSpPr>
        <a:xfrm>
          <a:off x="0" y="0"/>
          <a:ext cx="0" cy="0"/>
          <a:chOff x="0" y="0"/>
          <a:chExt cx="0" cy="0"/>
        </a:xfrm>
      </p:grpSpPr>
      <p:sp>
        <p:nvSpPr>
          <p:cNvPr id="211" name="Google Shape;211;g54dda1946d_6_3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2" name="Google Shape;212;g54dda1946d_6_3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74287320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0"/>
        <p:cNvGrpSpPr/>
        <p:nvPr/>
      </p:nvGrpSpPr>
      <p:grpSpPr>
        <a:xfrm>
          <a:off x="0" y="0"/>
          <a:ext cx="0" cy="0"/>
          <a:chOff x="0" y="0"/>
          <a:chExt cx="0" cy="0"/>
        </a:xfrm>
      </p:grpSpPr>
      <p:sp>
        <p:nvSpPr>
          <p:cNvPr id="211" name="Google Shape;211;g54dda1946d_6_3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2" name="Google Shape;212;g54dda1946d_6_3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83492331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0"/>
        <p:cNvGrpSpPr/>
        <p:nvPr/>
      </p:nvGrpSpPr>
      <p:grpSpPr>
        <a:xfrm>
          <a:off x="0" y="0"/>
          <a:ext cx="0" cy="0"/>
          <a:chOff x="0" y="0"/>
          <a:chExt cx="0" cy="0"/>
        </a:xfrm>
      </p:grpSpPr>
      <p:sp>
        <p:nvSpPr>
          <p:cNvPr id="211" name="Google Shape;211;g54dda1946d_6_3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2" name="Google Shape;212;g54dda1946d_6_3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284892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0"/>
        <p:cNvGrpSpPr/>
        <p:nvPr/>
      </p:nvGrpSpPr>
      <p:grpSpPr>
        <a:xfrm>
          <a:off x="0" y="0"/>
          <a:ext cx="0" cy="0"/>
          <a:chOff x="0" y="0"/>
          <a:chExt cx="0" cy="0"/>
        </a:xfrm>
      </p:grpSpPr>
      <p:sp>
        <p:nvSpPr>
          <p:cNvPr id="211" name="Google Shape;211;g54dda1946d_6_3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2" name="Google Shape;212;g54dda1946d_6_3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66670458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0"/>
        <p:cNvGrpSpPr/>
        <p:nvPr/>
      </p:nvGrpSpPr>
      <p:grpSpPr>
        <a:xfrm>
          <a:off x="0" y="0"/>
          <a:ext cx="0" cy="0"/>
          <a:chOff x="0" y="0"/>
          <a:chExt cx="0" cy="0"/>
        </a:xfrm>
      </p:grpSpPr>
      <p:sp>
        <p:nvSpPr>
          <p:cNvPr id="211" name="Google Shape;211;g54dda1946d_6_3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2" name="Google Shape;212;g54dda1946d_6_3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40902159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0"/>
        <p:cNvGrpSpPr/>
        <p:nvPr/>
      </p:nvGrpSpPr>
      <p:grpSpPr>
        <a:xfrm>
          <a:off x="0" y="0"/>
          <a:ext cx="0" cy="0"/>
          <a:chOff x="0" y="0"/>
          <a:chExt cx="0" cy="0"/>
        </a:xfrm>
      </p:grpSpPr>
      <p:sp>
        <p:nvSpPr>
          <p:cNvPr id="211" name="Google Shape;211;g54dda1946d_6_3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2" name="Google Shape;212;g54dda1946d_6_3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05962268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0"/>
        <p:cNvGrpSpPr/>
        <p:nvPr/>
      </p:nvGrpSpPr>
      <p:grpSpPr>
        <a:xfrm>
          <a:off x="0" y="0"/>
          <a:ext cx="0" cy="0"/>
          <a:chOff x="0" y="0"/>
          <a:chExt cx="0" cy="0"/>
        </a:xfrm>
      </p:grpSpPr>
      <p:sp>
        <p:nvSpPr>
          <p:cNvPr id="211" name="Google Shape;211;g54dda1946d_6_3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2" name="Google Shape;212;g54dda1946d_6_3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65704233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0"/>
        <p:cNvGrpSpPr/>
        <p:nvPr/>
      </p:nvGrpSpPr>
      <p:grpSpPr>
        <a:xfrm>
          <a:off x="0" y="0"/>
          <a:ext cx="0" cy="0"/>
          <a:chOff x="0" y="0"/>
          <a:chExt cx="0" cy="0"/>
        </a:xfrm>
      </p:grpSpPr>
      <p:sp>
        <p:nvSpPr>
          <p:cNvPr id="211" name="Google Shape;211;g54dda1946d_6_3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2" name="Google Shape;212;g54dda1946d_6_3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7946947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3"/>
        <p:cNvGrpSpPr/>
        <p:nvPr/>
      </p:nvGrpSpPr>
      <p:grpSpPr>
        <a:xfrm>
          <a:off x="0" y="0"/>
          <a:ext cx="0" cy="0"/>
          <a:chOff x="0" y="0"/>
          <a:chExt cx="0" cy="0"/>
        </a:xfrm>
      </p:grpSpPr>
      <p:sp>
        <p:nvSpPr>
          <p:cNvPr id="224" name="Google Shape;224;g54dda1946d_6_30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5" name="Google Shape;225;g54dda1946d_6_30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3"/>
        <p:cNvGrpSpPr/>
        <p:nvPr/>
      </p:nvGrpSpPr>
      <p:grpSpPr>
        <a:xfrm>
          <a:off x="0" y="0"/>
          <a:ext cx="0" cy="0"/>
          <a:chOff x="0" y="0"/>
          <a:chExt cx="0" cy="0"/>
        </a:xfrm>
      </p:grpSpPr>
      <p:sp>
        <p:nvSpPr>
          <p:cNvPr id="224" name="Google Shape;224;g54dda1946d_6_30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5" name="Google Shape;225;g54dda1946d_6_30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51920606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0"/>
        <p:cNvGrpSpPr/>
        <p:nvPr/>
      </p:nvGrpSpPr>
      <p:grpSpPr>
        <a:xfrm>
          <a:off x="0" y="0"/>
          <a:ext cx="0" cy="0"/>
          <a:chOff x="0" y="0"/>
          <a:chExt cx="0" cy="0"/>
        </a:xfrm>
      </p:grpSpPr>
      <p:sp>
        <p:nvSpPr>
          <p:cNvPr id="211" name="Google Shape;211;g54dda1946d_6_3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2" name="Google Shape;212;g54dda1946d_6_3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7686154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0"/>
        <p:cNvGrpSpPr/>
        <p:nvPr/>
      </p:nvGrpSpPr>
      <p:grpSpPr>
        <a:xfrm>
          <a:off x="0" y="0"/>
          <a:ext cx="0" cy="0"/>
          <a:chOff x="0" y="0"/>
          <a:chExt cx="0" cy="0"/>
        </a:xfrm>
      </p:grpSpPr>
      <p:sp>
        <p:nvSpPr>
          <p:cNvPr id="211" name="Google Shape;211;g54dda1946d_6_3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2" name="Google Shape;212;g54dda1946d_6_3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63961849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0"/>
        <p:cNvGrpSpPr/>
        <p:nvPr/>
      </p:nvGrpSpPr>
      <p:grpSpPr>
        <a:xfrm>
          <a:off x="0" y="0"/>
          <a:ext cx="0" cy="0"/>
          <a:chOff x="0" y="0"/>
          <a:chExt cx="0" cy="0"/>
        </a:xfrm>
      </p:grpSpPr>
      <p:sp>
        <p:nvSpPr>
          <p:cNvPr id="211" name="Google Shape;211;g54dda1946d_6_3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2" name="Google Shape;212;g54dda1946d_6_3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93589860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0"/>
        <p:cNvGrpSpPr/>
        <p:nvPr/>
      </p:nvGrpSpPr>
      <p:grpSpPr>
        <a:xfrm>
          <a:off x="0" y="0"/>
          <a:ext cx="0" cy="0"/>
          <a:chOff x="0" y="0"/>
          <a:chExt cx="0" cy="0"/>
        </a:xfrm>
      </p:grpSpPr>
      <p:sp>
        <p:nvSpPr>
          <p:cNvPr id="211" name="Google Shape;211;g54dda1946d_6_3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2" name="Google Shape;212;g54dda1946d_6_3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97659807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3"/>
        <p:cNvGrpSpPr/>
        <p:nvPr/>
      </p:nvGrpSpPr>
      <p:grpSpPr>
        <a:xfrm>
          <a:off x="0" y="0"/>
          <a:ext cx="0" cy="0"/>
          <a:chOff x="0" y="0"/>
          <a:chExt cx="0" cy="0"/>
        </a:xfrm>
      </p:grpSpPr>
      <p:sp>
        <p:nvSpPr>
          <p:cNvPr id="224" name="Google Shape;224;g54dda1946d_6_30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5" name="Google Shape;225;g54dda1946d_6_30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50878174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0"/>
        <p:cNvGrpSpPr/>
        <p:nvPr/>
      </p:nvGrpSpPr>
      <p:grpSpPr>
        <a:xfrm>
          <a:off x="0" y="0"/>
          <a:ext cx="0" cy="0"/>
          <a:chOff x="0" y="0"/>
          <a:chExt cx="0" cy="0"/>
        </a:xfrm>
      </p:grpSpPr>
      <p:sp>
        <p:nvSpPr>
          <p:cNvPr id="211" name="Google Shape;211;g54dda1946d_6_3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2" name="Google Shape;212;g54dda1946d_6_3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23138460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0"/>
        <p:cNvGrpSpPr/>
        <p:nvPr/>
      </p:nvGrpSpPr>
      <p:grpSpPr>
        <a:xfrm>
          <a:off x="0" y="0"/>
          <a:ext cx="0" cy="0"/>
          <a:chOff x="0" y="0"/>
          <a:chExt cx="0" cy="0"/>
        </a:xfrm>
      </p:grpSpPr>
      <p:sp>
        <p:nvSpPr>
          <p:cNvPr id="211" name="Google Shape;211;g54dda1946d_6_3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2" name="Google Shape;212;g54dda1946d_6_3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53943787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0"/>
        <p:cNvGrpSpPr/>
        <p:nvPr/>
      </p:nvGrpSpPr>
      <p:grpSpPr>
        <a:xfrm>
          <a:off x="0" y="0"/>
          <a:ext cx="0" cy="0"/>
          <a:chOff x="0" y="0"/>
          <a:chExt cx="0" cy="0"/>
        </a:xfrm>
      </p:grpSpPr>
      <p:sp>
        <p:nvSpPr>
          <p:cNvPr id="211" name="Google Shape;211;g54dda1946d_6_3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2" name="Google Shape;212;g54dda1946d_6_3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66626102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0"/>
        <p:cNvGrpSpPr/>
        <p:nvPr/>
      </p:nvGrpSpPr>
      <p:grpSpPr>
        <a:xfrm>
          <a:off x="0" y="0"/>
          <a:ext cx="0" cy="0"/>
          <a:chOff x="0" y="0"/>
          <a:chExt cx="0" cy="0"/>
        </a:xfrm>
      </p:grpSpPr>
      <p:sp>
        <p:nvSpPr>
          <p:cNvPr id="211" name="Google Shape;211;g54dda1946d_6_3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2" name="Google Shape;212;g54dda1946d_6_3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87790239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0"/>
        <p:cNvGrpSpPr/>
        <p:nvPr/>
      </p:nvGrpSpPr>
      <p:grpSpPr>
        <a:xfrm>
          <a:off x="0" y="0"/>
          <a:ext cx="0" cy="0"/>
          <a:chOff x="0" y="0"/>
          <a:chExt cx="0" cy="0"/>
        </a:xfrm>
      </p:grpSpPr>
      <p:sp>
        <p:nvSpPr>
          <p:cNvPr id="211" name="Google Shape;211;g54dda1946d_6_3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2" name="Google Shape;212;g54dda1946d_6_3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0"/>
        <p:cNvGrpSpPr/>
        <p:nvPr/>
      </p:nvGrpSpPr>
      <p:grpSpPr>
        <a:xfrm>
          <a:off x="0" y="0"/>
          <a:ext cx="0" cy="0"/>
          <a:chOff x="0" y="0"/>
          <a:chExt cx="0" cy="0"/>
        </a:xfrm>
      </p:grpSpPr>
      <p:sp>
        <p:nvSpPr>
          <p:cNvPr id="211" name="Google Shape;211;g54dda1946d_6_3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2" name="Google Shape;212;g54dda1946d_6_3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77153829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0"/>
        <p:cNvGrpSpPr/>
        <p:nvPr/>
      </p:nvGrpSpPr>
      <p:grpSpPr>
        <a:xfrm>
          <a:off x="0" y="0"/>
          <a:ext cx="0" cy="0"/>
          <a:chOff x="0" y="0"/>
          <a:chExt cx="0" cy="0"/>
        </a:xfrm>
      </p:grpSpPr>
      <p:sp>
        <p:nvSpPr>
          <p:cNvPr id="211" name="Google Shape;211;g54dda1946d_6_3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2" name="Google Shape;212;g54dda1946d_6_3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95775501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0"/>
        <p:cNvGrpSpPr/>
        <p:nvPr/>
      </p:nvGrpSpPr>
      <p:grpSpPr>
        <a:xfrm>
          <a:off x="0" y="0"/>
          <a:ext cx="0" cy="0"/>
          <a:chOff x="0" y="0"/>
          <a:chExt cx="0" cy="0"/>
        </a:xfrm>
      </p:grpSpPr>
      <p:sp>
        <p:nvSpPr>
          <p:cNvPr id="211" name="Google Shape;211;g54dda1946d_6_3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2" name="Google Shape;212;g54dda1946d_6_3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47307512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3"/>
        <p:cNvGrpSpPr/>
        <p:nvPr/>
      </p:nvGrpSpPr>
      <p:grpSpPr>
        <a:xfrm>
          <a:off x="0" y="0"/>
          <a:ext cx="0" cy="0"/>
          <a:chOff x="0" y="0"/>
          <a:chExt cx="0" cy="0"/>
        </a:xfrm>
      </p:grpSpPr>
      <p:sp>
        <p:nvSpPr>
          <p:cNvPr id="224" name="Google Shape;224;g54dda1946d_6_30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5" name="Google Shape;225;g54dda1946d_6_30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85834721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0"/>
        <p:cNvGrpSpPr/>
        <p:nvPr/>
      </p:nvGrpSpPr>
      <p:grpSpPr>
        <a:xfrm>
          <a:off x="0" y="0"/>
          <a:ext cx="0" cy="0"/>
          <a:chOff x="0" y="0"/>
          <a:chExt cx="0" cy="0"/>
        </a:xfrm>
      </p:grpSpPr>
      <p:sp>
        <p:nvSpPr>
          <p:cNvPr id="211" name="Google Shape;211;g54dda1946d_6_3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2" name="Google Shape;212;g54dda1946d_6_3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121305833"/>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0"/>
        <p:cNvGrpSpPr/>
        <p:nvPr/>
      </p:nvGrpSpPr>
      <p:grpSpPr>
        <a:xfrm>
          <a:off x="0" y="0"/>
          <a:ext cx="0" cy="0"/>
          <a:chOff x="0" y="0"/>
          <a:chExt cx="0" cy="0"/>
        </a:xfrm>
      </p:grpSpPr>
      <p:sp>
        <p:nvSpPr>
          <p:cNvPr id="211" name="Google Shape;211;g54dda1946d_6_3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2" name="Google Shape;212;g54dda1946d_6_3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64261789"/>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0"/>
        <p:cNvGrpSpPr/>
        <p:nvPr/>
      </p:nvGrpSpPr>
      <p:grpSpPr>
        <a:xfrm>
          <a:off x="0" y="0"/>
          <a:ext cx="0" cy="0"/>
          <a:chOff x="0" y="0"/>
          <a:chExt cx="0" cy="0"/>
        </a:xfrm>
      </p:grpSpPr>
      <p:sp>
        <p:nvSpPr>
          <p:cNvPr id="211" name="Google Shape;211;g54dda1946d_6_3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2" name="Google Shape;212;g54dda1946d_6_3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025608177"/>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0"/>
        <p:cNvGrpSpPr/>
        <p:nvPr/>
      </p:nvGrpSpPr>
      <p:grpSpPr>
        <a:xfrm>
          <a:off x="0" y="0"/>
          <a:ext cx="0" cy="0"/>
          <a:chOff x="0" y="0"/>
          <a:chExt cx="0" cy="0"/>
        </a:xfrm>
      </p:grpSpPr>
      <p:sp>
        <p:nvSpPr>
          <p:cNvPr id="211" name="Google Shape;211;g54dda1946d_6_3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2" name="Google Shape;212;g54dda1946d_6_3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133794690"/>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0"/>
        <p:cNvGrpSpPr/>
        <p:nvPr/>
      </p:nvGrpSpPr>
      <p:grpSpPr>
        <a:xfrm>
          <a:off x="0" y="0"/>
          <a:ext cx="0" cy="0"/>
          <a:chOff x="0" y="0"/>
          <a:chExt cx="0" cy="0"/>
        </a:xfrm>
      </p:grpSpPr>
      <p:sp>
        <p:nvSpPr>
          <p:cNvPr id="211" name="Google Shape;211;g54dda1946d_6_3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2" name="Google Shape;212;g54dda1946d_6_3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448829067"/>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0"/>
        <p:cNvGrpSpPr/>
        <p:nvPr/>
      </p:nvGrpSpPr>
      <p:grpSpPr>
        <a:xfrm>
          <a:off x="0" y="0"/>
          <a:ext cx="0" cy="0"/>
          <a:chOff x="0" y="0"/>
          <a:chExt cx="0" cy="0"/>
        </a:xfrm>
      </p:grpSpPr>
      <p:sp>
        <p:nvSpPr>
          <p:cNvPr id="211" name="Google Shape;211;g54dda1946d_6_3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2" name="Google Shape;212;g54dda1946d_6_3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29441052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0"/>
        <p:cNvGrpSpPr/>
        <p:nvPr/>
      </p:nvGrpSpPr>
      <p:grpSpPr>
        <a:xfrm>
          <a:off x="0" y="0"/>
          <a:ext cx="0" cy="0"/>
          <a:chOff x="0" y="0"/>
          <a:chExt cx="0" cy="0"/>
        </a:xfrm>
      </p:grpSpPr>
      <p:sp>
        <p:nvSpPr>
          <p:cNvPr id="211" name="Google Shape;211;g54dda1946d_6_3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2" name="Google Shape;212;g54dda1946d_6_3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98323726"/>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0"/>
        <p:cNvGrpSpPr/>
        <p:nvPr/>
      </p:nvGrpSpPr>
      <p:grpSpPr>
        <a:xfrm>
          <a:off x="0" y="0"/>
          <a:ext cx="0" cy="0"/>
          <a:chOff x="0" y="0"/>
          <a:chExt cx="0" cy="0"/>
        </a:xfrm>
      </p:grpSpPr>
      <p:sp>
        <p:nvSpPr>
          <p:cNvPr id="211" name="Google Shape;211;g54dda1946d_6_3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2" name="Google Shape;212;g54dda1946d_6_3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877400417"/>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0"/>
        <p:cNvGrpSpPr/>
        <p:nvPr/>
      </p:nvGrpSpPr>
      <p:grpSpPr>
        <a:xfrm>
          <a:off x="0" y="0"/>
          <a:ext cx="0" cy="0"/>
          <a:chOff x="0" y="0"/>
          <a:chExt cx="0" cy="0"/>
        </a:xfrm>
      </p:grpSpPr>
      <p:sp>
        <p:nvSpPr>
          <p:cNvPr id="211" name="Google Shape;211;g54dda1946d_6_3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2" name="Google Shape;212;g54dda1946d_6_3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790402338"/>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0"/>
        <p:cNvGrpSpPr/>
        <p:nvPr/>
      </p:nvGrpSpPr>
      <p:grpSpPr>
        <a:xfrm>
          <a:off x="0" y="0"/>
          <a:ext cx="0" cy="0"/>
          <a:chOff x="0" y="0"/>
          <a:chExt cx="0" cy="0"/>
        </a:xfrm>
      </p:grpSpPr>
      <p:sp>
        <p:nvSpPr>
          <p:cNvPr id="211" name="Google Shape;211;g54dda1946d_6_3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2" name="Google Shape;212;g54dda1946d_6_3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196597585"/>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3"/>
        <p:cNvGrpSpPr/>
        <p:nvPr/>
      </p:nvGrpSpPr>
      <p:grpSpPr>
        <a:xfrm>
          <a:off x="0" y="0"/>
          <a:ext cx="0" cy="0"/>
          <a:chOff x="0" y="0"/>
          <a:chExt cx="0" cy="0"/>
        </a:xfrm>
      </p:grpSpPr>
      <p:sp>
        <p:nvSpPr>
          <p:cNvPr id="224" name="Google Shape;224;g54dda1946d_6_30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5" name="Google Shape;225;g54dda1946d_6_30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8402805"/>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0"/>
        <p:cNvGrpSpPr/>
        <p:nvPr/>
      </p:nvGrpSpPr>
      <p:grpSpPr>
        <a:xfrm>
          <a:off x="0" y="0"/>
          <a:ext cx="0" cy="0"/>
          <a:chOff x="0" y="0"/>
          <a:chExt cx="0" cy="0"/>
        </a:xfrm>
      </p:grpSpPr>
      <p:sp>
        <p:nvSpPr>
          <p:cNvPr id="211" name="Google Shape;211;g54dda1946d_6_3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2" name="Google Shape;212;g54dda1946d_6_3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173050003"/>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0"/>
        <p:cNvGrpSpPr/>
        <p:nvPr/>
      </p:nvGrpSpPr>
      <p:grpSpPr>
        <a:xfrm>
          <a:off x="0" y="0"/>
          <a:ext cx="0" cy="0"/>
          <a:chOff x="0" y="0"/>
          <a:chExt cx="0" cy="0"/>
        </a:xfrm>
      </p:grpSpPr>
      <p:sp>
        <p:nvSpPr>
          <p:cNvPr id="211" name="Google Shape;211;g54dda1946d_6_3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2" name="Google Shape;212;g54dda1946d_6_3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135558378"/>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0"/>
        <p:cNvGrpSpPr/>
        <p:nvPr/>
      </p:nvGrpSpPr>
      <p:grpSpPr>
        <a:xfrm>
          <a:off x="0" y="0"/>
          <a:ext cx="0" cy="0"/>
          <a:chOff x="0" y="0"/>
          <a:chExt cx="0" cy="0"/>
        </a:xfrm>
      </p:grpSpPr>
      <p:sp>
        <p:nvSpPr>
          <p:cNvPr id="211" name="Google Shape;211;g54dda1946d_6_3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2" name="Google Shape;212;g54dda1946d_6_3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749243431"/>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0"/>
        <p:cNvGrpSpPr/>
        <p:nvPr/>
      </p:nvGrpSpPr>
      <p:grpSpPr>
        <a:xfrm>
          <a:off x="0" y="0"/>
          <a:ext cx="0" cy="0"/>
          <a:chOff x="0" y="0"/>
          <a:chExt cx="0" cy="0"/>
        </a:xfrm>
      </p:grpSpPr>
      <p:sp>
        <p:nvSpPr>
          <p:cNvPr id="211" name="Google Shape;211;g54dda1946d_6_3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2" name="Google Shape;212;g54dda1946d_6_3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567229929"/>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0"/>
        <p:cNvGrpSpPr/>
        <p:nvPr/>
      </p:nvGrpSpPr>
      <p:grpSpPr>
        <a:xfrm>
          <a:off x="0" y="0"/>
          <a:ext cx="0" cy="0"/>
          <a:chOff x="0" y="0"/>
          <a:chExt cx="0" cy="0"/>
        </a:xfrm>
      </p:grpSpPr>
      <p:sp>
        <p:nvSpPr>
          <p:cNvPr id="211" name="Google Shape;211;g54dda1946d_6_3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2" name="Google Shape;212;g54dda1946d_6_3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451462837"/>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0"/>
        <p:cNvGrpSpPr/>
        <p:nvPr/>
      </p:nvGrpSpPr>
      <p:grpSpPr>
        <a:xfrm>
          <a:off x="0" y="0"/>
          <a:ext cx="0" cy="0"/>
          <a:chOff x="0" y="0"/>
          <a:chExt cx="0" cy="0"/>
        </a:xfrm>
      </p:grpSpPr>
      <p:sp>
        <p:nvSpPr>
          <p:cNvPr id="211" name="Google Shape;211;g54dda1946d_6_3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2" name="Google Shape;212;g54dda1946d_6_3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17712841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0"/>
        <p:cNvGrpSpPr/>
        <p:nvPr/>
      </p:nvGrpSpPr>
      <p:grpSpPr>
        <a:xfrm>
          <a:off x="0" y="0"/>
          <a:ext cx="0" cy="0"/>
          <a:chOff x="0" y="0"/>
          <a:chExt cx="0" cy="0"/>
        </a:xfrm>
      </p:grpSpPr>
      <p:sp>
        <p:nvSpPr>
          <p:cNvPr id="211" name="Google Shape;211;g54dda1946d_6_3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2" name="Google Shape;212;g54dda1946d_6_3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896018516"/>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0"/>
        <p:cNvGrpSpPr/>
        <p:nvPr/>
      </p:nvGrpSpPr>
      <p:grpSpPr>
        <a:xfrm>
          <a:off x="0" y="0"/>
          <a:ext cx="0" cy="0"/>
          <a:chOff x="0" y="0"/>
          <a:chExt cx="0" cy="0"/>
        </a:xfrm>
      </p:grpSpPr>
      <p:sp>
        <p:nvSpPr>
          <p:cNvPr id="211" name="Google Shape;211;g54dda1946d_6_3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2" name="Google Shape;212;g54dda1946d_6_3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908220364"/>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3"/>
        <p:cNvGrpSpPr/>
        <p:nvPr/>
      </p:nvGrpSpPr>
      <p:grpSpPr>
        <a:xfrm>
          <a:off x="0" y="0"/>
          <a:ext cx="0" cy="0"/>
          <a:chOff x="0" y="0"/>
          <a:chExt cx="0" cy="0"/>
        </a:xfrm>
      </p:grpSpPr>
      <p:sp>
        <p:nvSpPr>
          <p:cNvPr id="224" name="Google Shape;224;g54dda1946d_6_30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5" name="Google Shape;225;g54dda1946d_6_30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38529942"/>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0"/>
        <p:cNvGrpSpPr/>
        <p:nvPr/>
      </p:nvGrpSpPr>
      <p:grpSpPr>
        <a:xfrm>
          <a:off x="0" y="0"/>
          <a:ext cx="0" cy="0"/>
          <a:chOff x="0" y="0"/>
          <a:chExt cx="0" cy="0"/>
        </a:xfrm>
      </p:grpSpPr>
      <p:sp>
        <p:nvSpPr>
          <p:cNvPr id="211" name="Google Shape;211;g54dda1946d_6_3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2" name="Google Shape;212;g54dda1946d_6_3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953423977"/>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0"/>
        <p:cNvGrpSpPr/>
        <p:nvPr/>
      </p:nvGrpSpPr>
      <p:grpSpPr>
        <a:xfrm>
          <a:off x="0" y="0"/>
          <a:ext cx="0" cy="0"/>
          <a:chOff x="0" y="0"/>
          <a:chExt cx="0" cy="0"/>
        </a:xfrm>
      </p:grpSpPr>
      <p:sp>
        <p:nvSpPr>
          <p:cNvPr id="211" name="Google Shape;211;g54dda1946d_6_3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2" name="Google Shape;212;g54dda1946d_6_3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69089025"/>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0"/>
        <p:cNvGrpSpPr/>
        <p:nvPr/>
      </p:nvGrpSpPr>
      <p:grpSpPr>
        <a:xfrm>
          <a:off x="0" y="0"/>
          <a:ext cx="0" cy="0"/>
          <a:chOff x="0" y="0"/>
          <a:chExt cx="0" cy="0"/>
        </a:xfrm>
      </p:grpSpPr>
      <p:sp>
        <p:nvSpPr>
          <p:cNvPr id="211" name="Google Shape;211;g54dda1946d_6_3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2" name="Google Shape;212;g54dda1946d_6_3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04823033"/>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3"/>
        <p:cNvGrpSpPr/>
        <p:nvPr/>
      </p:nvGrpSpPr>
      <p:grpSpPr>
        <a:xfrm>
          <a:off x="0" y="0"/>
          <a:ext cx="0" cy="0"/>
          <a:chOff x="0" y="0"/>
          <a:chExt cx="0" cy="0"/>
        </a:xfrm>
      </p:grpSpPr>
      <p:sp>
        <p:nvSpPr>
          <p:cNvPr id="224" name="Google Shape;224;g54dda1946d_6_30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5" name="Google Shape;225;g54dda1946d_6_30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24368247"/>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0"/>
        <p:cNvGrpSpPr/>
        <p:nvPr/>
      </p:nvGrpSpPr>
      <p:grpSpPr>
        <a:xfrm>
          <a:off x="0" y="0"/>
          <a:ext cx="0" cy="0"/>
          <a:chOff x="0" y="0"/>
          <a:chExt cx="0" cy="0"/>
        </a:xfrm>
      </p:grpSpPr>
      <p:sp>
        <p:nvSpPr>
          <p:cNvPr id="211" name="Google Shape;211;g54dda1946d_6_3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2" name="Google Shape;212;g54dda1946d_6_3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717359893"/>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0"/>
        <p:cNvGrpSpPr/>
        <p:nvPr/>
      </p:nvGrpSpPr>
      <p:grpSpPr>
        <a:xfrm>
          <a:off x="0" y="0"/>
          <a:ext cx="0" cy="0"/>
          <a:chOff x="0" y="0"/>
          <a:chExt cx="0" cy="0"/>
        </a:xfrm>
      </p:grpSpPr>
      <p:sp>
        <p:nvSpPr>
          <p:cNvPr id="211" name="Google Shape;211;g54dda1946d_6_3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2" name="Google Shape;212;g54dda1946d_6_3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755438851"/>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0"/>
        <p:cNvGrpSpPr/>
        <p:nvPr/>
      </p:nvGrpSpPr>
      <p:grpSpPr>
        <a:xfrm>
          <a:off x="0" y="0"/>
          <a:ext cx="0" cy="0"/>
          <a:chOff x="0" y="0"/>
          <a:chExt cx="0" cy="0"/>
        </a:xfrm>
      </p:grpSpPr>
      <p:sp>
        <p:nvSpPr>
          <p:cNvPr id="211" name="Google Shape;211;g54dda1946d_6_3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2" name="Google Shape;212;g54dda1946d_6_3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730891695"/>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0"/>
        <p:cNvGrpSpPr/>
        <p:nvPr/>
      </p:nvGrpSpPr>
      <p:grpSpPr>
        <a:xfrm>
          <a:off x="0" y="0"/>
          <a:ext cx="0" cy="0"/>
          <a:chOff x="0" y="0"/>
          <a:chExt cx="0" cy="0"/>
        </a:xfrm>
      </p:grpSpPr>
      <p:sp>
        <p:nvSpPr>
          <p:cNvPr id="211" name="Google Shape;211;g54dda1946d_6_3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2" name="Google Shape;212;g54dda1946d_6_3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62510512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0"/>
        <p:cNvGrpSpPr/>
        <p:nvPr/>
      </p:nvGrpSpPr>
      <p:grpSpPr>
        <a:xfrm>
          <a:off x="0" y="0"/>
          <a:ext cx="0" cy="0"/>
          <a:chOff x="0" y="0"/>
          <a:chExt cx="0" cy="0"/>
        </a:xfrm>
      </p:grpSpPr>
      <p:sp>
        <p:nvSpPr>
          <p:cNvPr id="211" name="Google Shape;211;g54dda1946d_6_3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2" name="Google Shape;212;g54dda1946d_6_3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739500888"/>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0"/>
        <p:cNvGrpSpPr/>
        <p:nvPr/>
      </p:nvGrpSpPr>
      <p:grpSpPr>
        <a:xfrm>
          <a:off x="0" y="0"/>
          <a:ext cx="0" cy="0"/>
          <a:chOff x="0" y="0"/>
          <a:chExt cx="0" cy="0"/>
        </a:xfrm>
      </p:grpSpPr>
      <p:sp>
        <p:nvSpPr>
          <p:cNvPr id="211" name="Google Shape;211;g54dda1946d_6_3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2" name="Google Shape;212;g54dda1946d_6_3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863813055"/>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3"/>
        <p:cNvGrpSpPr/>
        <p:nvPr/>
      </p:nvGrpSpPr>
      <p:grpSpPr>
        <a:xfrm>
          <a:off x="0" y="0"/>
          <a:ext cx="0" cy="0"/>
          <a:chOff x="0" y="0"/>
          <a:chExt cx="0" cy="0"/>
        </a:xfrm>
      </p:grpSpPr>
      <p:sp>
        <p:nvSpPr>
          <p:cNvPr id="224" name="Google Shape;224;g54dda1946d_6_30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5" name="Google Shape;225;g54dda1946d_6_30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719917583"/>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0"/>
        <p:cNvGrpSpPr/>
        <p:nvPr/>
      </p:nvGrpSpPr>
      <p:grpSpPr>
        <a:xfrm>
          <a:off x="0" y="0"/>
          <a:ext cx="0" cy="0"/>
          <a:chOff x="0" y="0"/>
          <a:chExt cx="0" cy="0"/>
        </a:xfrm>
      </p:grpSpPr>
      <p:sp>
        <p:nvSpPr>
          <p:cNvPr id="211" name="Google Shape;211;g54dda1946d_6_3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2" name="Google Shape;212;g54dda1946d_6_3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324720493"/>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0"/>
        <p:cNvGrpSpPr/>
        <p:nvPr/>
      </p:nvGrpSpPr>
      <p:grpSpPr>
        <a:xfrm>
          <a:off x="0" y="0"/>
          <a:ext cx="0" cy="0"/>
          <a:chOff x="0" y="0"/>
          <a:chExt cx="0" cy="0"/>
        </a:xfrm>
      </p:grpSpPr>
      <p:sp>
        <p:nvSpPr>
          <p:cNvPr id="211" name="Google Shape;211;g54dda1946d_6_3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2" name="Google Shape;212;g54dda1946d_6_3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098950720"/>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0"/>
        <p:cNvGrpSpPr/>
        <p:nvPr/>
      </p:nvGrpSpPr>
      <p:grpSpPr>
        <a:xfrm>
          <a:off x="0" y="0"/>
          <a:ext cx="0" cy="0"/>
          <a:chOff x="0" y="0"/>
          <a:chExt cx="0" cy="0"/>
        </a:xfrm>
      </p:grpSpPr>
      <p:sp>
        <p:nvSpPr>
          <p:cNvPr id="211" name="Google Shape;211;g54dda1946d_6_3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2" name="Google Shape;212;g54dda1946d_6_3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978538413"/>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0"/>
        <p:cNvGrpSpPr/>
        <p:nvPr/>
      </p:nvGrpSpPr>
      <p:grpSpPr>
        <a:xfrm>
          <a:off x="0" y="0"/>
          <a:ext cx="0" cy="0"/>
          <a:chOff x="0" y="0"/>
          <a:chExt cx="0" cy="0"/>
        </a:xfrm>
      </p:grpSpPr>
      <p:sp>
        <p:nvSpPr>
          <p:cNvPr id="211" name="Google Shape;211;g54dda1946d_6_3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2" name="Google Shape;212;g54dda1946d_6_3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734328827"/>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0"/>
        <p:cNvGrpSpPr/>
        <p:nvPr/>
      </p:nvGrpSpPr>
      <p:grpSpPr>
        <a:xfrm>
          <a:off x="0" y="0"/>
          <a:ext cx="0" cy="0"/>
          <a:chOff x="0" y="0"/>
          <a:chExt cx="0" cy="0"/>
        </a:xfrm>
      </p:grpSpPr>
      <p:sp>
        <p:nvSpPr>
          <p:cNvPr id="211" name="Google Shape;211;g54dda1946d_6_3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2" name="Google Shape;212;g54dda1946d_6_3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958992946"/>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3"/>
        <p:cNvGrpSpPr/>
        <p:nvPr/>
      </p:nvGrpSpPr>
      <p:grpSpPr>
        <a:xfrm>
          <a:off x="0" y="0"/>
          <a:ext cx="0" cy="0"/>
          <a:chOff x="0" y="0"/>
          <a:chExt cx="0" cy="0"/>
        </a:xfrm>
      </p:grpSpPr>
      <p:sp>
        <p:nvSpPr>
          <p:cNvPr id="224" name="Google Shape;224;g54dda1946d_6_30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5" name="Google Shape;225;g54dda1946d_6_30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895053991"/>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0"/>
        <p:cNvGrpSpPr/>
        <p:nvPr/>
      </p:nvGrpSpPr>
      <p:grpSpPr>
        <a:xfrm>
          <a:off x="0" y="0"/>
          <a:ext cx="0" cy="0"/>
          <a:chOff x="0" y="0"/>
          <a:chExt cx="0" cy="0"/>
        </a:xfrm>
      </p:grpSpPr>
      <p:sp>
        <p:nvSpPr>
          <p:cNvPr id="211" name="Google Shape;211;g54dda1946d_6_3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2" name="Google Shape;212;g54dda1946d_6_3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910463806"/>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0"/>
        <p:cNvGrpSpPr/>
        <p:nvPr/>
      </p:nvGrpSpPr>
      <p:grpSpPr>
        <a:xfrm>
          <a:off x="0" y="0"/>
          <a:ext cx="0" cy="0"/>
          <a:chOff x="0" y="0"/>
          <a:chExt cx="0" cy="0"/>
        </a:xfrm>
      </p:grpSpPr>
      <p:sp>
        <p:nvSpPr>
          <p:cNvPr id="211" name="Google Shape;211;g54dda1946d_6_3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2" name="Google Shape;212;g54dda1946d_6_3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50339741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0"/>
        <p:cNvGrpSpPr/>
        <p:nvPr/>
      </p:nvGrpSpPr>
      <p:grpSpPr>
        <a:xfrm>
          <a:off x="0" y="0"/>
          <a:ext cx="0" cy="0"/>
          <a:chOff x="0" y="0"/>
          <a:chExt cx="0" cy="0"/>
        </a:xfrm>
      </p:grpSpPr>
      <p:sp>
        <p:nvSpPr>
          <p:cNvPr id="211" name="Google Shape;211;g54dda1946d_6_3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2" name="Google Shape;212;g54dda1946d_6_3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344192988"/>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0"/>
        <p:cNvGrpSpPr/>
        <p:nvPr/>
      </p:nvGrpSpPr>
      <p:grpSpPr>
        <a:xfrm>
          <a:off x="0" y="0"/>
          <a:ext cx="0" cy="0"/>
          <a:chOff x="0" y="0"/>
          <a:chExt cx="0" cy="0"/>
        </a:xfrm>
      </p:grpSpPr>
      <p:sp>
        <p:nvSpPr>
          <p:cNvPr id="211" name="Google Shape;211;g54dda1946d_6_3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2" name="Google Shape;212;g54dda1946d_6_3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053100354"/>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0"/>
        <p:cNvGrpSpPr/>
        <p:nvPr/>
      </p:nvGrpSpPr>
      <p:grpSpPr>
        <a:xfrm>
          <a:off x="0" y="0"/>
          <a:ext cx="0" cy="0"/>
          <a:chOff x="0" y="0"/>
          <a:chExt cx="0" cy="0"/>
        </a:xfrm>
      </p:grpSpPr>
      <p:sp>
        <p:nvSpPr>
          <p:cNvPr id="211" name="Google Shape;211;g54dda1946d_6_3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2" name="Google Shape;212;g54dda1946d_6_3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89237434"/>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0"/>
        <p:cNvGrpSpPr/>
        <p:nvPr/>
      </p:nvGrpSpPr>
      <p:grpSpPr>
        <a:xfrm>
          <a:off x="0" y="0"/>
          <a:ext cx="0" cy="0"/>
          <a:chOff x="0" y="0"/>
          <a:chExt cx="0" cy="0"/>
        </a:xfrm>
      </p:grpSpPr>
      <p:sp>
        <p:nvSpPr>
          <p:cNvPr id="211" name="Google Shape;211;g54dda1946d_6_3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2" name="Google Shape;212;g54dda1946d_6_3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683677784"/>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0"/>
        <p:cNvGrpSpPr/>
        <p:nvPr/>
      </p:nvGrpSpPr>
      <p:grpSpPr>
        <a:xfrm>
          <a:off x="0" y="0"/>
          <a:ext cx="0" cy="0"/>
          <a:chOff x="0" y="0"/>
          <a:chExt cx="0" cy="0"/>
        </a:xfrm>
      </p:grpSpPr>
      <p:sp>
        <p:nvSpPr>
          <p:cNvPr id="211" name="Google Shape;211;g54dda1946d_6_3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2" name="Google Shape;212;g54dda1946d_6_3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910473306"/>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0"/>
        <p:cNvGrpSpPr/>
        <p:nvPr/>
      </p:nvGrpSpPr>
      <p:grpSpPr>
        <a:xfrm>
          <a:off x="0" y="0"/>
          <a:ext cx="0" cy="0"/>
          <a:chOff x="0" y="0"/>
          <a:chExt cx="0" cy="0"/>
        </a:xfrm>
      </p:grpSpPr>
      <p:sp>
        <p:nvSpPr>
          <p:cNvPr id="211" name="Google Shape;211;g54dda1946d_6_3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2" name="Google Shape;212;g54dda1946d_6_3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648937769"/>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3"/>
        <p:cNvGrpSpPr/>
        <p:nvPr/>
      </p:nvGrpSpPr>
      <p:grpSpPr>
        <a:xfrm>
          <a:off x="0" y="0"/>
          <a:ext cx="0" cy="0"/>
          <a:chOff x="0" y="0"/>
          <a:chExt cx="0" cy="0"/>
        </a:xfrm>
      </p:grpSpPr>
      <p:sp>
        <p:nvSpPr>
          <p:cNvPr id="224" name="Google Shape;224;g54dda1946d_6_30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5" name="Google Shape;225;g54dda1946d_6_30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069024503"/>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0"/>
        <p:cNvGrpSpPr/>
        <p:nvPr/>
      </p:nvGrpSpPr>
      <p:grpSpPr>
        <a:xfrm>
          <a:off x="0" y="0"/>
          <a:ext cx="0" cy="0"/>
          <a:chOff x="0" y="0"/>
          <a:chExt cx="0" cy="0"/>
        </a:xfrm>
      </p:grpSpPr>
      <p:sp>
        <p:nvSpPr>
          <p:cNvPr id="211" name="Google Shape;211;g54dda1946d_6_3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2" name="Google Shape;212;g54dda1946d_6_3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504604936"/>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3"/>
        <p:cNvGrpSpPr/>
        <p:nvPr/>
      </p:nvGrpSpPr>
      <p:grpSpPr>
        <a:xfrm>
          <a:off x="0" y="0"/>
          <a:ext cx="0" cy="0"/>
          <a:chOff x="0" y="0"/>
          <a:chExt cx="0" cy="0"/>
        </a:xfrm>
      </p:grpSpPr>
      <p:sp>
        <p:nvSpPr>
          <p:cNvPr id="224" name="Google Shape;224;g54dda1946d_6_30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5" name="Google Shape;225;g54dda1946d_6_30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939692709"/>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0"/>
        <p:cNvGrpSpPr/>
        <p:nvPr/>
      </p:nvGrpSpPr>
      <p:grpSpPr>
        <a:xfrm>
          <a:off x="0" y="0"/>
          <a:ext cx="0" cy="0"/>
          <a:chOff x="0" y="0"/>
          <a:chExt cx="0" cy="0"/>
        </a:xfrm>
      </p:grpSpPr>
      <p:sp>
        <p:nvSpPr>
          <p:cNvPr id="211" name="Google Shape;211;g54dda1946d_6_3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2" name="Google Shape;212;g54dda1946d_6_3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862765807"/>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3"/>
        <p:cNvGrpSpPr/>
        <p:nvPr/>
      </p:nvGrpSpPr>
      <p:grpSpPr>
        <a:xfrm>
          <a:off x="0" y="0"/>
          <a:ext cx="0" cy="0"/>
          <a:chOff x="0" y="0"/>
          <a:chExt cx="0" cy="0"/>
        </a:xfrm>
      </p:grpSpPr>
      <p:sp>
        <p:nvSpPr>
          <p:cNvPr id="224" name="Google Shape;224;g54dda1946d_6_30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5" name="Google Shape;225;g54dda1946d_6_30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62992940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3"/>
        <p:cNvGrpSpPr/>
        <p:nvPr/>
      </p:nvGrpSpPr>
      <p:grpSpPr>
        <a:xfrm>
          <a:off x="0" y="0"/>
          <a:ext cx="0" cy="0"/>
          <a:chOff x="0" y="0"/>
          <a:chExt cx="0" cy="0"/>
        </a:xfrm>
      </p:grpSpPr>
      <p:sp>
        <p:nvSpPr>
          <p:cNvPr id="224" name="Google Shape;224;g54dda1946d_6_30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5" name="Google Shape;225;g54dda1946d_6_30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274332044"/>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8"/>
        <p:cNvGrpSpPr/>
        <p:nvPr/>
      </p:nvGrpSpPr>
      <p:grpSpPr>
        <a:xfrm>
          <a:off x="0" y="0"/>
          <a:ext cx="0" cy="0"/>
          <a:chOff x="0" y="0"/>
          <a:chExt cx="0" cy="0"/>
        </a:xfrm>
      </p:grpSpPr>
      <p:sp>
        <p:nvSpPr>
          <p:cNvPr id="259" name="Google Shape;259;g184d99d1a72_0_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0" name="Google Shape;260;g184d99d1a72_0_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713225" y="940475"/>
            <a:ext cx="4570200" cy="1264200"/>
          </a:xfrm>
          <a:prstGeom prst="rect">
            <a:avLst/>
          </a:prstGeom>
        </p:spPr>
        <p:txBody>
          <a:bodyPr spcFirstLastPara="1" wrap="square" lIns="91425" tIns="91425" rIns="91425" bIns="91425" anchor="b" anchorCtr="0">
            <a:noAutofit/>
          </a:bodyPr>
          <a:lstStyle>
            <a:lvl1pPr lvl="0">
              <a:spcBef>
                <a:spcPts val="0"/>
              </a:spcBef>
              <a:spcAft>
                <a:spcPts val="0"/>
              </a:spcAft>
              <a:buClr>
                <a:srgbClr val="191919"/>
              </a:buClr>
              <a:buSzPts val="5200"/>
              <a:buNone/>
              <a:defRPr sz="4000"/>
            </a:lvl1pPr>
            <a:lvl2pPr lvl="1" algn="ctr">
              <a:spcBef>
                <a:spcPts val="0"/>
              </a:spcBef>
              <a:spcAft>
                <a:spcPts val="0"/>
              </a:spcAft>
              <a:buClr>
                <a:srgbClr val="191919"/>
              </a:buClr>
              <a:buSzPts val="5200"/>
              <a:buNone/>
              <a:defRPr sz="5200">
                <a:solidFill>
                  <a:srgbClr val="191919"/>
                </a:solidFill>
              </a:defRPr>
            </a:lvl2pPr>
            <a:lvl3pPr lvl="2" algn="ctr">
              <a:spcBef>
                <a:spcPts val="0"/>
              </a:spcBef>
              <a:spcAft>
                <a:spcPts val="0"/>
              </a:spcAft>
              <a:buClr>
                <a:srgbClr val="191919"/>
              </a:buClr>
              <a:buSzPts val="5200"/>
              <a:buNone/>
              <a:defRPr sz="5200">
                <a:solidFill>
                  <a:srgbClr val="191919"/>
                </a:solidFill>
              </a:defRPr>
            </a:lvl3pPr>
            <a:lvl4pPr lvl="3" algn="ctr">
              <a:spcBef>
                <a:spcPts val="0"/>
              </a:spcBef>
              <a:spcAft>
                <a:spcPts val="0"/>
              </a:spcAft>
              <a:buClr>
                <a:srgbClr val="191919"/>
              </a:buClr>
              <a:buSzPts val="5200"/>
              <a:buNone/>
              <a:defRPr sz="5200">
                <a:solidFill>
                  <a:srgbClr val="191919"/>
                </a:solidFill>
              </a:defRPr>
            </a:lvl4pPr>
            <a:lvl5pPr lvl="4" algn="ctr">
              <a:spcBef>
                <a:spcPts val="0"/>
              </a:spcBef>
              <a:spcAft>
                <a:spcPts val="0"/>
              </a:spcAft>
              <a:buClr>
                <a:srgbClr val="191919"/>
              </a:buClr>
              <a:buSzPts val="5200"/>
              <a:buNone/>
              <a:defRPr sz="5200">
                <a:solidFill>
                  <a:srgbClr val="191919"/>
                </a:solidFill>
              </a:defRPr>
            </a:lvl5pPr>
            <a:lvl6pPr lvl="5" algn="ctr">
              <a:spcBef>
                <a:spcPts val="0"/>
              </a:spcBef>
              <a:spcAft>
                <a:spcPts val="0"/>
              </a:spcAft>
              <a:buClr>
                <a:srgbClr val="191919"/>
              </a:buClr>
              <a:buSzPts val="5200"/>
              <a:buNone/>
              <a:defRPr sz="5200">
                <a:solidFill>
                  <a:srgbClr val="191919"/>
                </a:solidFill>
              </a:defRPr>
            </a:lvl6pPr>
            <a:lvl7pPr lvl="6" algn="ctr">
              <a:spcBef>
                <a:spcPts val="0"/>
              </a:spcBef>
              <a:spcAft>
                <a:spcPts val="0"/>
              </a:spcAft>
              <a:buClr>
                <a:srgbClr val="191919"/>
              </a:buClr>
              <a:buSzPts val="5200"/>
              <a:buNone/>
              <a:defRPr sz="5200">
                <a:solidFill>
                  <a:srgbClr val="191919"/>
                </a:solidFill>
              </a:defRPr>
            </a:lvl7pPr>
            <a:lvl8pPr lvl="7" algn="ctr">
              <a:spcBef>
                <a:spcPts val="0"/>
              </a:spcBef>
              <a:spcAft>
                <a:spcPts val="0"/>
              </a:spcAft>
              <a:buClr>
                <a:srgbClr val="191919"/>
              </a:buClr>
              <a:buSzPts val="5200"/>
              <a:buNone/>
              <a:defRPr sz="5200">
                <a:solidFill>
                  <a:srgbClr val="191919"/>
                </a:solidFill>
              </a:defRPr>
            </a:lvl8pPr>
            <a:lvl9pPr lvl="8" algn="ctr">
              <a:spcBef>
                <a:spcPts val="0"/>
              </a:spcBef>
              <a:spcAft>
                <a:spcPts val="0"/>
              </a:spcAft>
              <a:buClr>
                <a:srgbClr val="191919"/>
              </a:buClr>
              <a:buSzPts val="5200"/>
              <a:buNone/>
              <a:defRPr sz="5200">
                <a:solidFill>
                  <a:srgbClr val="191919"/>
                </a:solidFill>
              </a:defRPr>
            </a:lvl9pPr>
          </a:lstStyle>
          <a:p>
            <a:endParaRPr/>
          </a:p>
        </p:txBody>
      </p:sp>
      <p:sp>
        <p:nvSpPr>
          <p:cNvPr id="10" name="Google Shape;10;p2"/>
          <p:cNvSpPr txBox="1">
            <a:spLocks noGrp="1"/>
          </p:cNvSpPr>
          <p:nvPr>
            <p:ph type="subTitle" idx="1"/>
          </p:nvPr>
        </p:nvSpPr>
        <p:spPr>
          <a:xfrm>
            <a:off x="939700" y="2519075"/>
            <a:ext cx="2068200" cy="663300"/>
          </a:xfrm>
          <a:prstGeom prst="rect">
            <a:avLst/>
          </a:prstGeom>
        </p:spPr>
        <p:txBody>
          <a:bodyPr spcFirstLastPara="1" wrap="square" lIns="91425" tIns="91425" rIns="91425" bIns="91425" anchor="t" anchorCtr="0">
            <a:noAutofit/>
          </a:bodyPr>
          <a:lstStyle>
            <a:lvl1pPr lvl="0">
              <a:lnSpc>
                <a:spcPct val="100000"/>
              </a:lnSpc>
              <a:spcBef>
                <a:spcPts val="0"/>
              </a:spcBef>
              <a:spcAft>
                <a:spcPts val="0"/>
              </a:spcAft>
              <a:buSzPts val="1200"/>
              <a:buNone/>
              <a:defRPr sz="1600">
                <a:solidFill>
                  <a:schemeClr val="dk1"/>
                </a:solidFill>
              </a:defRPr>
            </a:lvl1pPr>
            <a:lvl2pPr lvl="1" algn="ctr">
              <a:lnSpc>
                <a:spcPct val="100000"/>
              </a:lnSpc>
              <a:spcBef>
                <a:spcPts val="0"/>
              </a:spcBef>
              <a:spcAft>
                <a:spcPts val="0"/>
              </a:spcAft>
              <a:buSzPts val="1800"/>
              <a:buNone/>
              <a:defRPr sz="1800"/>
            </a:lvl2pPr>
            <a:lvl3pPr lvl="2" algn="ctr">
              <a:lnSpc>
                <a:spcPct val="100000"/>
              </a:lnSpc>
              <a:spcBef>
                <a:spcPts val="0"/>
              </a:spcBef>
              <a:spcAft>
                <a:spcPts val="0"/>
              </a:spcAft>
              <a:buSzPts val="1800"/>
              <a:buNone/>
              <a:defRPr sz="1800"/>
            </a:lvl3pPr>
            <a:lvl4pPr lvl="3" algn="ctr">
              <a:lnSpc>
                <a:spcPct val="100000"/>
              </a:lnSpc>
              <a:spcBef>
                <a:spcPts val="0"/>
              </a:spcBef>
              <a:spcAft>
                <a:spcPts val="0"/>
              </a:spcAft>
              <a:buSzPts val="1800"/>
              <a:buNone/>
              <a:defRPr sz="1800"/>
            </a:lvl4pPr>
            <a:lvl5pPr lvl="4" algn="ctr">
              <a:lnSpc>
                <a:spcPct val="100000"/>
              </a:lnSpc>
              <a:spcBef>
                <a:spcPts val="0"/>
              </a:spcBef>
              <a:spcAft>
                <a:spcPts val="0"/>
              </a:spcAft>
              <a:buSzPts val="1800"/>
              <a:buNone/>
              <a:defRPr sz="1800"/>
            </a:lvl5pPr>
            <a:lvl6pPr lvl="5" algn="ctr">
              <a:lnSpc>
                <a:spcPct val="100000"/>
              </a:lnSpc>
              <a:spcBef>
                <a:spcPts val="0"/>
              </a:spcBef>
              <a:spcAft>
                <a:spcPts val="0"/>
              </a:spcAft>
              <a:buSzPts val="1800"/>
              <a:buNone/>
              <a:defRPr sz="1800"/>
            </a:lvl6pPr>
            <a:lvl7pPr lvl="6" algn="ctr">
              <a:lnSpc>
                <a:spcPct val="100000"/>
              </a:lnSpc>
              <a:spcBef>
                <a:spcPts val="0"/>
              </a:spcBef>
              <a:spcAft>
                <a:spcPts val="0"/>
              </a:spcAft>
              <a:buSzPts val="1800"/>
              <a:buNone/>
              <a:defRPr sz="1800"/>
            </a:lvl7pPr>
            <a:lvl8pPr lvl="7" algn="ctr">
              <a:lnSpc>
                <a:spcPct val="100000"/>
              </a:lnSpc>
              <a:spcBef>
                <a:spcPts val="0"/>
              </a:spcBef>
              <a:spcAft>
                <a:spcPts val="0"/>
              </a:spcAft>
              <a:buSzPts val="1800"/>
              <a:buNone/>
              <a:defRPr sz="1800"/>
            </a:lvl8pPr>
            <a:lvl9pPr lvl="8" algn="ctr">
              <a:lnSpc>
                <a:spcPct val="100000"/>
              </a:lnSpc>
              <a:spcBef>
                <a:spcPts val="0"/>
              </a:spcBef>
              <a:spcAft>
                <a:spcPts val="0"/>
              </a:spcAft>
              <a:buSzPts val="1800"/>
              <a:buNone/>
              <a:defRPr sz="1800"/>
            </a:lvl9pPr>
          </a:lstStyle>
          <a:p>
            <a:endParaRPr/>
          </a:p>
        </p:txBody>
      </p:sp>
      <p:sp>
        <p:nvSpPr>
          <p:cNvPr id="11" name="Google Shape;11;p2"/>
          <p:cNvSpPr>
            <a:spLocks noGrp="1"/>
          </p:cNvSpPr>
          <p:nvPr>
            <p:ph type="pic" idx="2"/>
          </p:nvPr>
        </p:nvSpPr>
        <p:spPr>
          <a:xfrm>
            <a:off x="7650850" y="-25"/>
            <a:ext cx="1316700" cy="2532900"/>
          </a:xfrm>
          <a:prstGeom prst="rect">
            <a:avLst/>
          </a:prstGeom>
          <a:noFill/>
          <a:ln>
            <a:noFill/>
          </a:ln>
        </p:spPr>
      </p:sp>
      <p:sp>
        <p:nvSpPr>
          <p:cNvPr id="12" name="Google Shape;12;p2"/>
          <p:cNvSpPr>
            <a:spLocks noGrp="1"/>
          </p:cNvSpPr>
          <p:nvPr>
            <p:ph type="pic" idx="3"/>
          </p:nvPr>
        </p:nvSpPr>
        <p:spPr>
          <a:xfrm>
            <a:off x="5934034" y="940472"/>
            <a:ext cx="1643700" cy="1836300"/>
          </a:xfrm>
          <a:prstGeom prst="rect">
            <a:avLst/>
          </a:prstGeom>
          <a:noFill/>
          <a:ln>
            <a:noFill/>
          </a:ln>
        </p:spPr>
      </p:sp>
      <p:sp>
        <p:nvSpPr>
          <p:cNvPr id="13" name="Google Shape;13;p2"/>
          <p:cNvSpPr>
            <a:spLocks noGrp="1"/>
          </p:cNvSpPr>
          <p:nvPr>
            <p:ph type="pic" idx="4"/>
          </p:nvPr>
        </p:nvSpPr>
        <p:spPr>
          <a:xfrm>
            <a:off x="7931621" y="2852682"/>
            <a:ext cx="1233000" cy="2290800"/>
          </a:xfrm>
          <a:prstGeom prst="rect">
            <a:avLst/>
          </a:prstGeom>
          <a:noFill/>
          <a:ln>
            <a:noFill/>
          </a:ln>
        </p:spPr>
      </p:sp>
      <p:sp>
        <p:nvSpPr>
          <p:cNvPr id="14" name="Google Shape;14;p2"/>
          <p:cNvSpPr>
            <a:spLocks noGrp="1"/>
          </p:cNvSpPr>
          <p:nvPr>
            <p:ph type="pic" idx="5"/>
          </p:nvPr>
        </p:nvSpPr>
        <p:spPr>
          <a:xfrm>
            <a:off x="5458891" y="2852682"/>
            <a:ext cx="2404800" cy="2290800"/>
          </a:xfrm>
          <a:prstGeom prst="rect">
            <a:avLst/>
          </a:prstGeom>
          <a:noFill/>
          <a:ln>
            <a:noFill/>
          </a:ln>
        </p:spPr>
      </p:sp>
      <p:sp>
        <p:nvSpPr>
          <p:cNvPr id="15" name="Google Shape;15;p2"/>
          <p:cNvSpPr>
            <a:spLocks noGrp="1"/>
          </p:cNvSpPr>
          <p:nvPr>
            <p:ph type="pic" idx="6"/>
          </p:nvPr>
        </p:nvSpPr>
        <p:spPr>
          <a:xfrm>
            <a:off x="0" y="3879275"/>
            <a:ext cx="5158200" cy="1264200"/>
          </a:xfrm>
          <a:prstGeom prst="rect">
            <a:avLst/>
          </a:prstGeom>
          <a:noFill/>
          <a:ln>
            <a:noFill/>
          </a:ln>
        </p:spPr>
      </p:sp>
      <p:sp>
        <p:nvSpPr>
          <p:cNvPr id="16" name="Google Shape;16;p2"/>
          <p:cNvSpPr/>
          <p:nvPr/>
        </p:nvSpPr>
        <p:spPr>
          <a:xfrm>
            <a:off x="-11450" y="-25"/>
            <a:ext cx="1643700" cy="166800"/>
          </a:xfrm>
          <a:prstGeom prst="rect">
            <a:avLst/>
          </a:prstGeom>
          <a:solidFill>
            <a:schemeClr val="dk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Proxima Nova"/>
              <a:ea typeface="Proxima Nova"/>
              <a:cs typeface="Proxima Nova"/>
              <a:sym typeface="Proxima Nova"/>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ackground 1">
  <p:cSld name="CUSTOM_9_1">
    <p:spTree>
      <p:nvGrpSpPr>
        <p:cNvPr id="1" name="Shape 157"/>
        <p:cNvGrpSpPr/>
        <p:nvPr/>
      </p:nvGrpSpPr>
      <p:grpSpPr>
        <a:xfrm>
          <a:off x="0" y="0"/>
          <a:ext cx="0" cy="0"/>
          <a:chOff x="0" y="0"/>
          <a:chExt cx="0" cy="0"/>
        </a:xfrm>
      </p:grpSpPr>
      <p:sp>
        <p:nvSpPr>
          <p:cNvPr id="158" name="Google Shape;158;p22"/>
          <p:cNvSpPr/>
          <p:nvPr/>
        </p:nvSpPr>
        <p:spPr>
          <a:xfrm>
            <a:off x="7388100" y="4976700"/>
            <a:ext cx="1755900" cy="166800"/>
          </a:xfrm>
          <a:prstGeom prst="rect">
            <a:avLst/>
          </a:prstGeom>
          <a:solidFill>
            <a:schemeClr val="dk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Proxima Nova"/>
              <a:ea typeface="Proxima Nova"/>
              <a:cs typeface="Proxima Nova"/>
              <a:sym typeface="Proxima Nova"/>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7"/>
        <p:cNvGrpSpPr/>
        <p:nvPr/>
      </p:nvGrpSpPr>
      <p:grpSpPr>
        <a:xfrm>
          <a:off x="0" y="0"/>
          <a:ext cx="0" cy="0"/>
          <a:chOff x="0" y="0"/>
          <a:chExt cx="0" cy="0"/>
        </a:xfrm>
      </p:grpSpPr>
      <p:sp>
        <p:nvSpPr>
          <p:cNvPr id="18" name="Google Shape;18;p3"/>
          <p:cNvSpPr txBox="1">
            <a:spLocks noGrp="1"/>
          </p:cNvSpPr>
          <p:nvPr>
            <p:ph type="title"/>
          </p:nvPr>
        </p:nvSpPr>
        <p:spPr>
          <a:xfrm>
            <a:off x="5514475" y="3258200"/>
            <a:ext cx="2916300" cy="1345800"/>
          </a:xfrm>
          <a:prstGeom prst="rect">
            <a:avLst/>
          </a:prstGeom>
        </p:spPr>
        <p:txBody>
          <a:bodyPr spcFirstLastPara="1" wrap="square" lIns="91425" tIns="91425" rIns="91425" bIns="91425" anchor="t" anchorCtr="0">
            <a:noAutofit/>
          </a:bodyPr>
          <a:lstStyle>
            <a:lvl1pPr lvl="0">
              <a:spcBef>
                <a:spcPts val="0"/>
              </a:spcBef>
              <a:spcAft>
                <a:spcPts val="0"/>
              </a:spcAft>
              <a:buSzPts val="3600"/>
              <a:buNone/>
              <a:defRPr sz="40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9" name="Google Shape;19;p3"/>
          <p:cNvSpPr txBox="1">
            <a:spLocks noGrp="1"/>
          </p:cNvSpPr>
          <p:nvPr>
            <p:ph type="title" idx="2" hasCustomPrompt="1"/>
          </p:nvPr>
        </p:nvSpPr>
        <p:spPr>
          <a:xfrm>
            <a:off x="4982300" y="2404950"/>
            <a:ext cx="4161600" cy="439800"/>
          </a:xfrm>
          <a:prstGeom prst="rect">
            <a:avLst/>
          </a:prstGeom>
          <a:solidFill>
            <a:schemeClr val="dk2"/>
          </a:solidFill>
        </p:spPr>
        <p:txBody>
          <a:bodyPr spcFirstLastPara="1" wrap="square" lIns="91425" tIns="91425" rIns="91425" bIns="91425" anchor="ctr" anchorCtr="0">
            <a:noAutofit/>
          </a:bodyPr>
          <a:lstStyle>
            <a:lvl1pPr lvl="0" rtl="0">
              <a:spcBef>
                <a:spcPts val="0"/>
              </a:spcBef>
              <a:spcAft>
                <a:spcPts val="0"/>
              </a:spcAft>
              <a:buClr>
                <a:schemeClr val="lt1"/>
              </a:buClr>
              <a:buSzPts val="6000"/>
              <a:buNone/>
              <a:defRPr sz="5000">
                <a:solidFill>
                  <a:schemeClr val="accent1"/>
                </a:solidFill>
              </a:defRPr>
            </a:lvl1pPr>
            <a:lvl2pPr lvl="1" algn="ctr" rtl="0">
              <a:spcBef>
                <a:spcPts val="0"/>
              </a:spcBef>
              <a:spcAft>
                <a:spcPts val="0"/>
              </a:spcAft>
              <a:buClr>
                <a:schemeClr val="lt1"/>
              </a:buClr>
              <a:buSzPts val="6000"/>
              <a:buNone/>
              <a:defRPr sz="6000">
                <a:solidFill>
                  <a:schemeClr val="lt1"/>
                </a:solidFill>
              </a:defRPr>
            </a:lvl2pPr>
            <a:lvl3pPr lvl="2" algn="ctr" rtl="0">
              <a:spcBef>
                <a:spcPts val="0"/>
              </a:spcBef>
              <a:spcAft>
                <a:spcPts val="0"/>
              </a:spcAft>
              <a:buClr>
                <a:schemeClr val="lt1"/>
              </a:buClr>
              <a:buSzPts val="6000"/>
              <a:buNone/>
              <a:defRPr sz="6000">
                <a:solidFill>
                  <a:schemeClr val="lt1"/>
                </a:solidFill>
              </a:defRPr>
            </a:lvl3pPr>
            <a:lvl4pPr lvl="3" algn="ctr" rtl="0">
              <a:spcBef>
                <a:spcPts val="0"/>
              </a:spcBef>
              <a:spcAft>
                <a:spcPts val="0"/>
              </a:spcAft>
              <a:buClr>
                <a:schemeClr val="lt1"/>
              </a:buClr>
              <a:buSzPts val="6000"/>
              <a:buNone/>
              <a:defRPr sz="6000">
                <a:solidFill>
                  <a:schemeClr val="lt1"/>
                </a:solidFill>
              </a:defRPr>
            </a:lvl4pPr>
            <a:lvl5pPr lvl="4" algn="ctr" rtl="0">
              <a:spcBef>
                <a:spcPts val="0"/>
              </a:spcBef>
              <a:spcAft>
                <a:spcPts val="0"/>
              </a:spcAft>
              <a:buClr>
                <a:schemeClr val="lt1"/>
              </a:buClr>
              <a:buSzPts val="6000"/>
              <a:buNone/>
              <a:defRPr sz="6000">
                <a:solidFill>
                  <a:schemeClr val="lt1"/>
                </a:solidFill>
              </a:defRPr>
            </a:lvl5pPr>
            <a:lvl6pPr lvl="5" algn="ctr" rtl="0">
              <a:spcBef>
                <a:spcPts val="0"/>
              </a:spcBef>
              <a:spcAft>
                <a:spcPts val="0"/>
              </a:spcAft>
              <a:buClr>
                <a:schemeClr val="lt1"/>
              </a:buClr>
              <a:buSzPts val="6000"/>
              <a:buNone/>
              <a:defRPr sz="6000">
                <a:solidFill>
                  <a:schemeClr val="lt1"/>
                </a:solidFill>
              </a:defRPr>
            </a:lvl6pPr>
            <a:lvl7pPr lvl="6" algn="ctr" rtl="0">
              <a:spcBef>
                <a:spcPts val="0"/>
              </a:spcBef>
              <a:spcAft>
                <a:spcPts val="0"/>
              </a:spcAft>
              <a:buClr>
                <a:schemeClr val="lt1"/>
              </a:buClr>
              <a:buSzPts val="6000"/>
              <a:buNone/>
              <a:defRPr sz="6000">
                <a:solidFill>
                  <a:schemeClr val="lt1"/>
                </a:solidFill>
              </a:defRPr>
            </a:lvl7pPr>
            <a:lvl8pPr lvl="7" algn="ctr" rtl="0">
              <a:spcBef>
                <a:spcPts val="0"/>
              </a:spcBef>
              <a:spcAft>
                <a:spcPts val="0"/>
              </a:spcAft>
              <a:buClr>
                <a:schemeClr val="lt1"/>
              </a:buClr>
              <a:buSzPts val="6000"/>
              <a:buNone/>
              <a:defRPr sz="6000">
                <a:solidFill>
                  <a:schemeClr val="lt1"/>
                </a:solidFill>
              </a:defRPr>
            </a:lvl8pPr>
            <a:lvl9pPr lvl="8" algn="ctr" rtl="0">
              <a:spcBef>
                <a:spcPts val="0"/>
              </a:spcBef>
              <a:spcAft>
                <a:spcPts val="0"/>
              </a:spcAft>
              <a:buClr>
                <a:schemeClr val="lt1"/>
              </a:buClr>
              <a:buSzPts val="6000"/>
              <a:buNone/>
              <a:defRPr sz="6000">
                <a:solidFill>
                  <a:schemeClr val="lt1"/>
                </a:solidFill>
              </a:defRPr>
            </a:lvl9pPr>
          </a:lstStyle>
          <a:p>
            <a:r>
              <a:t>xx%</a:t>
            </a:r>
          </a:p>
        </p:txBody>
      </p:sp>
      <p:sp>
        <p:nvSpPr>
          <p:cNvPr id="20" name="Google Shape;20;p3"/>
          <p:cNvSpPr>
            <a:spLocks noGrp="1"/>
          </p:cNvSpPr>
          <p:nvPr>
            <p:ph type="pic" idx="3"/>
          </p:nvPr>
        </p:nvSpPr>
        <p:spPr>
          <a:xfrm>
            <a:off x="76200" y="3156550"/>
            <a:ext cx="1505400" cy="1979400"/>
          </a:xfrm>
          <a:prstGeom prst="rect">
            <a:avLst/>
          </a:prstGeom>
          <a:noFill/>
          <a:ln>
            <a:noFill/>
          </a:ln>
        </p:spPr>
      </p:sp>
      <p:sp>
        <p:nvSpPr>
          <p:cNvPr id="21" name="Google Shape;21;p3"/>
          <p:cNvSpPr>
            <a:spLocks noGrp="1"/>
          </p:cNvSpPr>
          <p:nvPr>
            <p:ph type="pic" idx="4"/>
          </p:nvPr>
        </p:nvSpPr>
        <p:spPr>
          <a:xfrm>
            <a:off x="0" y="3700"/>
            <a:ext cx="2142300" cy="1071600"/>
          </a:xfrm>
          <a:prstGeom prst="rect">
            <a:avLst/>
          </a:prstGeom>
          <a:noFill/>
          <a:ln>
            <a:noFill/>
          </a:ln>
        </p:spPr>
      </p:sp>
      <p:sp>
        <p:nvSpPr>
          <p:cNvPr id="22" name="Google Shape;22;p3"/>
          <p:cNvSpPr>
            <a:spLocks noGrp="1"/>
          </p:cNvSpPr>
          <p:nvPr>
            <p:ph type="pic" idx="5"/>
          </p:nvPr>
        </p:nvSpPr>
        <p:spPr>
          <a:xfrm>
            <a:off x="0" y="1390738"/>
            <a:ext cx="3887100" cy="1454100"/>
          </a:xfrm>
          <a:prstGeom prst="rect">
            <a:avLst/>
          </a:prstGeom>
          <a:noFill/>
          <a:ln>
            <a:noFill/>
          </a:ln>
        </p:spPr>
      </p:sp>
      <p:sp>
        <p:nvSpPr>
          <p:cNvPr id="23" name="Google Shape;23;p3"/>
          <p:cNvSpPr>
            <a:spLocks noGrp="1"/>
          </p:cNvSpPr>
          <p:nvPr>
            <p:ph type="pic" idx="6"/>
          </p:nvPr>
        </p:nvSpPr>
        <p:spPr>
          <a:xfrm>
            <a:off x="1657900" y="2921000"/>
            <a:ext cx="1941000" cy="2222400"/>
          </a:xfrm>
          <a:prstGeom prst="rect">
            <a:avLst/>
          </a:prstGeom>
          <a:noFill/>
          <a:ln>
            <a:noFill/>
          </a:ln>
        </p:spPr>
      </p:sp>
      <p:sp>
        <p:nvSpPr>
          <p:cNvPr id="24" name="Google Shape;24;p3"/>
          <p:cNvSpPr>
            <a:spLocks noGrp="1"/>
          </p:cNvSpPr>
          <p:nvPr>
            <p:ph type="pic" idx="7"/>
          </p:nvPr>
        </p:nvSpPr>
        <p:spPr>
          <a:xfrm>
            <a:off x="2241620" y="-25"/>
            <a:ext cx="2349900" cy="1314600"/>
          </a:xfrm>
          <a:prstGeom prst="rect">
            <a:avLst/>
          </a:prstGeom>
          <a:noFill/>
          <a:ln>
            <a:noFill/>
          </a:ln>
        </p:spPr>
      </p:sp>
      <p:sp>
        <p:nvSpPr>
          <p:cNvPr id="25" name="Google Shape;25;p3"/>
          <p:cNvSpPr/>
          <p:nvPr/>
        </p:nvSpPr>
        <p:spPr>
          <a:xfrm>
            <a:off x="7500300" y="-25"/>
            <a:ext cx="1643700" cy="166800"/>
          </a:xfrm>
          <a:prstGeom prst="rect">
            <a:avLst/>
          </a:prstGeom>
          <a:solidFill>
            <a:schemeClr val="dk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Proxima Nova"/>
              <a:ea typeface="Proxima Nova"/>
              <a:cs typeface="Proxima Nova"/>
              <a:sym typeface="Proxima Nova"/>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26"/>
        <p:cNvGrpSpPr/>
        <p:nvPr/>
      </p:nvGrpSpPr>
      <p:grpSpPr>
        <a:xfrm>
          <a:off x="0" y="0"/>
          <a:ext cx="0" cy="0"/>
          <a:chOff x="0" y="0"/>
          <a:chExt cx="0" cy="0"/>
        </a:xfrm>
      </p:grpSpPr>
      <p:sp>
        <p:nvSpPr>
          <p:cNvPr id="27" name="Google Shape;27;p4"/>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a:endParaRPr/>
          </a:p>
        </p:txBody>
      </p:sp>
      <p:sp>
        <p:nvSpPr>
          <p:cNvPr id="28" name="Google Shape;28;p4"/>
          <p:cNvSpPr txBox="1">
            <a:spLocks noGrp="1"/>
          </p:cNvSpPr>
          <p:nvPr>
            <p:ph type="body" idx="1"/>
          </p:nvPr>
        </p:nvSpPr>
        <p:spPr>
          <a:xfrm>
            <a:off x="720000" y="1215752"/>
            <a:ext cx="7704000" cy="3416400"/>
          </a:xfrm>
          <a:prstGeom prst="rect">
            <a:avLst/>
          </a:prstGeom>
        </p:spPr>
        <p:txBody>
          <a:bodyPr spcFirstLastPara="1" wrap="square" lIns="91425" tIns="91425" rIns="91425" bIns="91425" anchor="t" anchorCtr="0">
            <a:noAutofit/>
          </a:bodyPr>
          <a:lstStyle>
            <a:lvl1pPr marL="457200" lvl="0" indent="-304800" rtl="0">
              <a:lnSpc>
                <a:spcPct val="100000"/>
              </a:lnSpc>
              <a:spcBef>
                <a:spcPts val="0"/>
              </a:spcBef>
              <a:spcAft>
                <a:spcPts val="0"/>
              </a:spcAft>
              <a:buSzPts val="1200"/>
              <a:buFont typeface="Asap Light"/>
              <a:buChar char="▎"/>
              <a:defRPr/>
            </a:lvl1pPr>
            <a:lvl2pPr marL="914400" lvl="1" indent="-304800" rtl="0">
              <a:lnSpc>
                <a:spcPct val="100000"/>
              </a:lnSpc>
              <a:spcBef>
                <a:spcPts val="0"/>
              </a:spcBef>
              <a:spcAft>
                <a:spcPts val="0"/>
              </a:spcAft>
              <a:buSzPts val="1200"/>
              <a:buFont typeface="Nunito Light"/>
              <a:buChar char="○"/>
              <a:defRPr/>
            </a:lvl2pPr>
            <a:lvl3pPr marL="1371600" lvl="2" indent="-304800" rtl="0">
              <a:lnSpc>
                <a:spcPct val="100000"/>
              </a:lnSpc>
              <a:spcBef>
                <a:spcPts val="0"/>
              </a:spcBef>
              <a:spcAft>
                <a:spcPts val="0"/>
              </a:spcAft>
              <a:buSzPts val="1200"/>
              <a:buFont typeface="Nunito Light"/>
              <a:buChar char="■"/>
              <a:defRPr/>
            </a:lvl3pPr>
            <a:lvl4pPr marL="1828800" lvl="3" indent="-304800" rtl="0">
              <a:lnSpc>
                <a:spcPct val="100000"/>
              </a:lnSpc>
              <a:spcBef>
                <a:spcPts val="0"/>
              </a:spcBef>
              <a:spcAft>
                <a:spcPts val="0"/>
              </a:spcAft>
              <a:buSzPts val="1200"/>
              <a:buFont typeface="Nunito Light"/>
              <a:buChar char="●"/>
              <a:defRPr/>
            </a:lvl4pPr>
            <a:lvl5pPr marL="2286000" lvl="4" indent="-304800" rtl="0">
              <a:lnSpc>
                <a:spcPct val="100000"/>
              </a:lnSpc>
              <a:spcBef>
                <a:spcPts val="0"/>
              </a:spcBef>
              <a:spcAft>
                <a:spcPts val="0"/>
              </a:spcAft>
              <a:buSzPts val="1200"/>
              <a:buFont typeface="Nunito Light"/>
              <a:buChar char="○"/>
              <a:defRPr/>
            </a:lvl5pPr>
            <a:lvl6pPr marL="2743200" lvl="5" indent="-304800" rtl="0">
              <a:lnSpc>
                <a:spcPct val="100000"/>
              </a:lnSpc>
              <a:spcBef>
                <a:spcPts val="0"/>
              </a:spcBef>
              <a:spcAft>
                <a:spcPts val="0"/>
              </a:spcAft>
              <a:buSzPts val="1200"/>
              <a:buFont typeface="Nunito Light"/>
              <a:buChar char="■"/>
              <a:defRPr/>
            </a:lvl6pPr>
            <a:lvl7pPr marL="3200400" lvl="6" indent="-304800" rtl="0">
              <a:lnSpc>
                <a:spcPct val="100000"/>
              </a:lnSpc>
              <a:spcBef>
                <a:spcPts val="0"/>
              </a:spcBef>
              <a:spcAft>
                <a:spcPts val="0"/>
              </a:spcAft>
              <a:buSzPts val="1200"/>
              <a:buFont typeface="Nunito Light"/>
              <a:buChar char="●"/>
              <a:defRPr/>
            </a:lvl7pPr>
            <a:lvl8pPr marL="3657600" lvl="7" indent="-304800" rtl="0">
              <a:lnSpc>
                <a:spcPct val="100000"/>
              </a:lnSpc>
              <a:spcBef>
                <a:spcPts val="0"/>
              </a:spcBef>
              <a:spcAft>
                <a:spcPts val="0"/>
              </a:spcAft>
              <a:buSzPts val="1200"/>
              <a:buFont typeface="Nunito Light"/>
              <a:buChar char="○"/>
              <a:defRPr/>
            </a:lvl8pPr>
            <a:lvl9pPr marL="4114800" lvl="8" indent="-304800" rtl="0">
              <a:lnSpc>
                <a:spcPct val="100000"/>
              </a:lnSpc>
              <a:spcBef>
                <a:spcPts val="0"/>
              </a:spcBef>
              <a:spcAft>
                <a:spcPts val="0"/>
              </a:spcAft>
              <a:buSzPts val="1200"/>
              <a:buFont typeface="Nunito Light"/>
              <a:buChar char="■"/>
              <a:defRPr/>
            </a:lvl9pPr>
          </a:lstStyle>
          <a:p>
            <a:endParaRPr/>
          </a:p>
        </p:txBody>
      </p:sp>
      <p:sp>
        <p:nvSpPr>
          <p:cNvPr id="29" name="Google Shape;29;p4"/>
          <p:cNvSpPr/>
          <p:nvPr/>
        </p:nvSpPr>
        <p:spPr>
          <a:xfrm>
            <a:off x="0" y="0"/>
            <a:ext cx="1755900" cy="166800"/>
          </a:xfrm>
          <a:prstGeom prst="rect">
            <a:avLst/>
          </a:prstGeom>
          <a:solidFill>
            <a:schemeClr val="dk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Proxima Nova"/>
              <a:ea typeface="Proxima Nova"/>
              <a:cs typeface="Proxima Nova"/>
              <a:sym typeface="Proxima Nova"/>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42"/>
        <p:cNvGrpSpPr/>
        <p:nvPr/>
      </p:nvGrpSpPr>
      <p:grpSpPr>
        <a:xfrm>
          <a:off x="0" y="0"/>
          <a:ext cx="0" cy="0"/>
          <a:chOff x="0" y="0"/>
          <a:chExt cx="0" cy="0"/>
        </a:xfrm>
      </p:grpSpPr>
      <p:sp>
        <p:nvSpPr>
          <p:cNvPr id="43" name="Google Shape;43;p7"/>
          <p:cNvSpPr txBox="1">
            <a:spLocks noGrp="1"/>
          </p:cNvSpPr>
          <p:nvPr>
            <p:ph type="title"/>
          </p:nvPr>
        </p:nvSpPr>
        <p:spPr>
          <a:xfrm>
            <a:off x="766075" y="1354500"/>
            <a:ext cx="3015000" cy="572700"/>
          </a:xfrm>
          <a:prstGeom prst="rect">
            <a:avLst/>
          </a:prstGeom>
        </p:spPr>
        <p:txBody>
          <a:bodyPr spcFirstLastPara="1" wrap="square" lIns="91425" tIns="91425" rIns="91425" bIns="91425" anchor="b" anchorCtr="0">
            <a:noAutofit/>
          </a:bodyPr>
          <a:lstStyle>
            <a:lvl1pPr lvl="0" rtl="0">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a:endParaRPr/>
          </a:p>
        </p:txBody>
      </p:sp>
      <p:sp>
        <p:nvSpPr>
          <p:cNvPr id="44" name="Google Shape;44;p7"/>
          <p:cNvSpPr txBox="1">
            <a:spLocks noGrp="1"/>
          </p:cNvSpPr>
          <p:nvPr>
            <p:ph type="subTitle" idx="1"/>
          </p:nvPr>
        </p:nvSpPr>
        <p:spPr>
          <a:xfrm>
            <a:off x="766075" y="2079600"/>
            <a:ext cx="3015000" cy="17094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200"/>
              <a:buChar char="▎"/>
              <a:defRPr/>
            </a:lvl1pPr>
            <a:lvl2pPr lvl="1" algn="ctr" rtl="0">
              <a:lnSpc>
                <a:spcPct val="100000"/>
              </a:lnSpc>
              <a:spcBef>
                <a:spcPts val="0"/>
              </a:spcBef>
              <a:spcAft>
                <a:spcPts val="0"/>
              </a:spcAft>
              <a:buClr>
                <a:srgbClr val="E76A28"/>
              </a:buClr>
              <a:buSzPts val="1200"/>
              <a:buFont typeface="Nunito Light"/>
              <a:buChar char="○"/>
              <a:defRPr/>
            </a:lvl2pPr>
            <a:lvl3pPr lvl="2" algn="ctr" rtl="0">
              <a:lnSpc>
                <a:spcPct val="100000"/>
              </a:lnSpc>
              <a:spcBef>
                <a:spcPts val="0"/>
              </a:spcBef>
              <a:spcAft>
                <a:spcPts val="0"/>
              </a:spcAft>
              <a:buClr>
                <a:srgbClr val="E76A28"/>
              </a:buClr>
              <a:buSzPts val="1200"/>
              <a:buFont typeface="Nunito Light"/>
              <a:buChar char="■"/>
              <a:defRPr/>
            </a:lvl3pPr>
            <a:lvl4pPr lvl="3" algn="ctr" rtl="0">
              <a:lnSpc>
                <a:spcPct val="100000"/>
              </a:lnSpc>
              <a:spcBef>
                <a:spcPts val="0"/>
              </a:spcBef>
              <a:spcAft>
                <a:spcPts val="0"/>
              </a:spcAft>
              <a:buClr>
                <a:srgbClr val="E76A28"/>
              </a:buClr>
              <a:buSzPts val="1200"/>
              <a:buFont typeface="Nunito Light"/>
              <a:buChar char="●"/>
              <a:defRPr/>
            </a:lvl4pPr>
            <a:lvl5pPr lvl="4" algn="ctr" rtl="0">
              <a:lnSpc>
                <a:spcPct val="100000"/>
              </a:lnSpc>
              <a:spcBef>
                <a:spcPts val="0"/>
              </a:spcBef>
              <a:spcAft>
                <a:spcPts val="0"/>
              </a:spcAft>
              <a:buClr>
                <a:srgbClr val="E76A28"/>
              </a:buClr>
              <a:buSzPts val="1200"/>
              <a:buFont typeface="Nunito Light"/>
              <a:buChar char="○"/>
              <a:defRPr/>
            </a:lvl5pPr>
            <a:lvl6pPr lvl="5" algn="ctr" rtl="0">
              <a:lnSpc>
                <a:spcPct val="100000"/>
              </a:lnSpc>
              <a:spcBef>
                <a:spcPts val="0"/>
              </a:spcBef>
              <a:spcAft>
                <a:spcPts val="0"/>
              </a:spcAft>
              <a:buClr>
                <a:srgbClr val="999999"/>
              </a:buClr>
              <a:buSzPts val="1200"/>
              <a:buFont typeface="Nunito Light"/>
              <a:buChar char="■"/>
              <a:defRPr/>
            </a:lvl6pPr>
            <a:lvl7pPr lvl="6" algn="ctr" rtl="0">
              <a:lnSpc>
                <a:spcPct val="100000"/>
              </a:lnSpc>
              <a:spcBef>
                <a:spcPts val="0"/>
              </a:spcBef>
              <a:spcAft>
                <a:spcPts val="0"/>
              </a:spcAft>
              <a:buClr>
                <a:srgbClr val="999999"/>
              </a:buClr>
              <a:buSzPts val="1200"/>
              <a:buFont typeface="Nunito Light"/>
              <a:buChar char="●"/>
              <a:defRPr/>
            </a:lvl7pPr>
            <a:lvl8pPr lvl="7" algn="ctr" rtl="0">
              <a:lnSpc>
                <a:spcPct val="100000"/>
              </a:lnSpc>
              <a:spcBef>
                <a:spcPts val="0"/>
              </a:spcBef>
              <a:spcAft>
                <a:spcPts val="0"/>
              </a:spcAft>
              <a:buClr>
                <a:srgbClr val="999999"/>
              </a:buClr>
              <a:buSzPts val="1200"/>
              <a:buFont typeface="Nunito Light"/>
              <a:buChar char="○"/>
              <a:defRPr/>
            </a:lvl8pPr>
            <a:lvl9pPr lvl="8" algn="ctr" rtl="0">
              <a:lnSpc>
                <a:spcPct val="100000"/>
              </a:lnSpc>
              <a:spcBef>
                <a:spcPts val="0"/>
              </a:spcBef>
              <a:spcAft>
                <a:spcPts val="0"/>
              </a:spcAft>
              <a:buClr>
                <a:srgbClr val="999999"/>
              </a:buClr>
              <a:buSzPts val="1200"/>
              <a:buFont typeface="Nunito Light"/>
              <a:buChar char="■"/>
              <a:defRPr/>
            </a:lvl9pPr>
          </a:lstStyle>
          <a:p>
            <a:endParaRPr/>
          </a:p>
        </p:txBody>
      </p:sp>
      <p:sp>
        <p:nvSpPr>
          <p:cNvPr id="45" name="Google Shape;45;p7"/>
          <p:cNvSpPr>
            <a:spLocks noGrp="1"/>
          </p:cNvSpPr>
          <p:nvPr>
            <p:ph type="pic" idx="2"/>
          </p:nvPr>
        </p:nvSpPr>
        <p:spPr>
          <a:xfrm>
            <a:off x="4944831" y="381000"/>
            <a:ext cx="2056800" cy="1455300"/>
          </a:xfrm>
          <a:prstGeom prst="rect">
            <a:avLst/>
          </a:prstGeom>
          <a:noFill/>
          <a:ln>
            <a:noFill/>
          </a:ln>
        </p:spPr>
      </p:sp>
      <p:sp>
        <p:nvSpPr>
          <p:cNvPr id="46" name="Google Shape;46;p7"/>
          <p:cNvSpPr>
            <a:spLocks noGrp="1"/>
          </p:cNvSpPr>
          <p:nvPr>
            <p:ph type="pic" idx="3"/>
          </p:nvPr>
        </p:nvSpPr>
        <p:spPr>
          <a:xfrm>
            <a:off x="7087093" y="0"/>
            <a:ext cx="2056800" cy="1836300"/>
          </a:xfrm>
          <a:prstGeom prst="rect">
            <a:avLst/>
          </a:prstGeom>
          <a:noFill/>
          <a:ln>
            <a:noFill/>
          </a:ln>
        </p:spPr>
      </p:sp>
      <p:sp>
        <p:nvSpPr>
          <p:cNvPr id="47" name="Google Shape;47;p7"/>
          <p:cNvSpPr>
            <a:spLocks noGrp="1"/>
          </p:cNvSpPr>
          <p:nvPr>
            <p:ph type="pic" idx="4"/>
          </p:nvPr>
        </p:nvSpPr>
        <p:spPr>
          <a:xfrm>
            <a:off x="4314950" y="3541200"/>
            <a:ext cx="3183600" cy="1062900"/>
          </a:xfrm>
          <a:prstGeom prst="rect">
            <a:avLst/>
          </a:prstGeom>
          <a:noFill/>
          <a:ln>
            <a:noFill/>
          </a:ln>
        </p:spPr>
      </p:sp>
      <p:sp>
        <p:nvSpPr>
          <p:cNvPr id="48" name="Google Shape;48;p7"/>
          <p:cNvSpPr>
            <a:spLocks noGrp="1"/>
          </p:cNvSpPr>
          <p:nvPr>
            <p:ph type="pic" idx="5"/>
          </p:nvPr>
        </p:nvSpPr>
        <p:spPr>
          <a:xfrm>
            <a:off x="5960319" y="1912500"/>
            <a:ext cx="3183600" cy="1552500"/>
          </a:xfrm>
          <a:prstGeom prst="rect">
            <a:avLst/>
          </a:prstGeom>
          <a:noFill/>
          <a:ln>
            <a:noFill/>
          </a:ln>
        </p:spPr>
      </p:sp>
      <p:sp>
        <p:nvSpPr>
          <p:cNvPr id="49" name="Google Shape;49;p7"/>
          <p:cNvSpPr>
            <a:spLocks noGrp="1"/>
          </p:cNvSpPr>
          <p:nvPr>
            <p:ph type="pic" idx="6"/>
          </p:nvPr>
        </p:nvSpPr>
        <p:spPr>
          <a:xfrm>
            <a:off x="7591658" y="3541200"/>
            <a:ext cx="1552200" cy="1602300"/>
          </a:xfrm>
          <a:prstGeom prst="rect">
            <a:avLst/>
          </a:prstGeom>
          <a:noFill/>
          <a:ln>
            <a:noFill/>
          </a:ln>
        </p:spPr>
      </p:sp>
      <p:sp>
        <p:nvSpPr>
          <p:cNvPr id="50" name="Google Shape;50;p7"/>
          <p:cNvSpPr/>
          <p:nvPr/>
        </p:nvSpPr>
        <p:spPr>
          <a:xfrm>
            <a:off x="4314950" y="4680200"/>
            <a:ext cx="3183600" cy="166800"/>
          </a:xfrm>
          <a:prstGeom prst="rect">
            <a:avLst/>
          </a:prstGeom>
          <a:solidFill>
            <a:schemeClr val="dk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Proxima Nova"/>
              <a:ea typeface="Proxima Nova"/>
              <a:cs typeface="Proxima Nova"/>
              <a:sym typeface="Proxima Nova"/>
            </a:endParaRPr>
          </a:p>
        </p:txBody>
      </p:sp>
      <p:sp>
        <p:nvSpPr>
          <p:cNvPr id="51" name="Google Shape;51;p7"/>
          <p:cNvSpPr/>
          <p:nvPr/>
        </p:nvSpPr>
        <p:spPr>
          <a:xfrm>
            <a:off x="4944831" y="138000"/>
            <a:ext cx="2056800" cy="166800"/>
          </a:xfrm>
          <a:prstGeom prst="rect">
            <a:avLst/>
          </a:prstGeom>
          <a:solidFill>
            <a:schemeClr val="dk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Proxima Nova"/>
              <a:ea typeface="Proxima Nova"/>
              <a:cs typeface="Proxima Nova"/>
              <a:sym typeface="Proxima Nova"/>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52"/>
        <p:cNvGrpSpPr/>
        <p:nvPr/>
      </p:nvGrpSpPr>
      <p:grpSpPr>
        <a:xfrm>
          <a:off x="0" y="0"/>
          <a:ext cx="0" cy="0"/>
          <a:chOff x="0" y="0"/>
          <a:chExt cx="0" cy="0"/>
        </a:xfrm>
      </p:grpSpPr>
      <p:sp>
        <p:nvSpPr>
          <p:cNvPr id="53" name="Google Shape;53;p8"/>
          <p:cNvSpPr txBox="1">
            <a:spLocks noGrp="1"/>
          </p:cNvSpPr>
          <p:nvPr>
            <p:ph type="title"/>
          </p:nvPr>
        </p:nvSpPr>
        <p:spPr>
          <a:xfrm>
            <a:off x="2317950" y="1307100"/>
            <a:ext cx="4508100" cy="2529300"/>
          </a:xfrm>
          <a:prstGeom prst="rect">
            <a:avLst/>
          </a:prstGeom>
        </p:spPr>
        <p:txBody>
          <a:bodyPr spcFirstLastPara="1" wrap="square" lIns="91425" tIns="91425" rIns="91425" bIns="91425" anchor="ctr" anchorCtr="0">
            <a:noAutofit/>
          </a:bodyPr>
          <a:lstStyle>
            <a:lvl1pPr lvl="0" algn="ctr">
              <a:lnSpc>
                <a:spcPct val="80000"/>
              </a:lnSpc>
              <a:spcBef>
                <a:spcPts val="0"/>
              </a:spcBef>
              <a:spcAft>
                <a:spcPts val="0"/>
              </a:spcAft>
              <a:buSzPts val="4800"/>
              <a:buNone/>
              <a:defRPr sz="100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54" name="Google Shape;54;p8"/>
          <p:cNvSpPr/>
          <p:nvPr/>
        </p:nvSpPr>
        <p:spPr>
          <a:xfrm>
            <a:off x="7500300" y="-25"/>
            <a:ext cx="1643700" cy="166800"/>
          </a:xfrm>
          <a:prstGeom prst="rect">
            <a:avLst/>
          </a:prstGeom>
          <a:solidFill>
            <a:schemeClr val="dk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Proxima Nova"/>
              <a:ea typeface="Proxima Nova"/>
              <a:cs typeface="Proxima Nova"/>
              <a:sym typeface="Proxima Nova"/>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55"/>
        <p:cNvGrpSpPr/>
        <p:nvPr/>
      </p:nvGrpSpPr>
      <p:grpSpPr>
        <a:xfrm>
          <a:off x="0" y="0"/>
          <a:ext cx="0" cy="0"/>
          <a:chOff x="0" y="0"/>
          <a:chExt cx="0" cy="0"/>
        </a:xfrm>
      </p:grpSpPr>
      <p:sp>
        <p:nvSpPr>
          <p:cNvPr id="56" name="Google Shape;56;p9"/>
          <p:cNvSpPr txBox="1">
            <a:spLocks noGrp="1"/>
          </p:cNvSpPr>
          <p:nvPr>
            <p:ph type="title"/>
          </p:nvPr>
        </p:nvSpPr>
        <p:spPr>
          <a:xfrm>
            <a:off x="2135550" y="1189100"/>
            <a:ext cx="4872900" cy="19644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000"/>
              <a:buNone/>
              <a:defRPr sz="15000"/>
            </a:lvl1pPr>
            <a:lvl2pPr lvl="1" algn="ctr" rtl="0">
              <a:spcBef>
                <a:spcPts val="0"/>
              </a:spcBef>
              <a:spcAft>
                <a:spcPts val="0"/>
              </a:spcAft>
              <a:buSzPts val="3000"/>
              <a:buNone/>
              <a:defRPr/>
            </a:lvl2pPr>
            <a:lvl3pPr lvl="2" algn="ctr" rtl="0">
              <a:spcBef>
                <a:spcPts val="0"/>
              </a:spcBef>
              <a:spcAft>
                <a:spcPts val="0"/>
              </a:spcAft>
              <a:buSzPts val="3000"/>
              <a:buNone/>
              <a:defRPr/>
            </a:lvl3pPr>
            <a:lvl4pPr lvl="3" algn="ctr" rtl="0">
              <a:spcBef>
                <a:spcPts val="0"/>
              </a:spcBef>
              <a:spcAft>
                <a:spcPts val="0"/>
              </a:spcAft>
              <a:buSzPts val="3000"/>
              <a:buNone/>
              <a:defRPr/>
            </a:lvl4pPr>
            <a:lvl5pPr lvl="4" algn="ctr" rtl="0">
              <a:spcBef>
                <a:spcPts val="0"/>
              </a:spcBef>
              <a:spcAft>
                <a:spcPts val="0"/>
              </a:spcAft>
              <a:buSzPts val="3000"/>
              <a:buNone/>
              <a:defRPr/>
            </a:lvl5pPr>
            <a:lvl6pPr lvl="5" algn="ctr" rtl="0">
              <a:spcBef>
                <a:spcPts val="0"/>
              </a:spcBef>
              <a:spcAft>
                <a:spcPts val="0"/>
              </a:spcAft>
              <a:buSzPts val="3000"/>
              <a:buNone/>
              <a:defRPr/>
            </a:lvl6pPr>
            <a:lvl7pPr lvl="6" algn="ctr" rtl="0">
              <a:spcBef>
                <a:spcPts val="0"/>
              </a:spcBef>
              <a:spcAft>
                <a:spcPts val="0"/>
              </a:spcAft>
              <a:buSzPts val="3000"/>
              <a:buNone/>
              <a:defRPr/>
            </a:lvl7pPr>
            <a:lvl8pPr lvl="7" algn="ctr" rtl="0">
              <a:spcBef>
                <a:spcPts val="0"/>
              </a:spcBef>
              <a:spcAft>
                <a:spcPts val="0"/>
              </a:spcAft>
              <a:buSzPts val="3000"/>
              <a:buNone/>
              <a:defRPr/>
            </a:lvl8pPr>
            <a:lvl9pPr lvl="8" algn="ctr" rtl="0">
              <a:spcBef>
                <a:spcPts val="0"/>
              </a:spcBef>
              <a:spcAft>
                <a:spcPts val="0"/>
              </a:spcAft>
              <a:buSzPts val="3000"/>
              <a:buNone/>
              <a:defRPr/>
            </a:lvl9pPr>
          </a:lstStyle>
          <a:p>
            <a:endParaRPr/>
          </a:p>
        </p:txBody>
      </p:sp>
      <p:sp>
        <p:nvSpPr>
          <p:cNvPr id="57" name="Google Shape;57;p9"/>
          <p:cNvSpPr txBox="1">
            <a:spLocks noGrp="1"/>
          </p:cNvSpPr>
          <p:nvPr>
            <p:ph type="subTitle" idx="1"/>
          </p:nvPr>
        </p:nvSpPr>
        <p:spPr>
          <a:xfrm>
            <a:off x="2135550" y="3153500"/>
            <a:ext cx="4872900" cy="6711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200"/>
              <a:buNone/>
              <a:defRPr sz="1600"/>
            </a:lvl1pPr>
            <a:lvl2pPr lvl="1" algn="ctr" rtl="0">
              <a:lnSpc>
                <a:spcPct val="100000"/>
              </a:lnSpc>
              <a:spcBef>
                <a:spcPts val="0"/>
              </a:spcBef>
              <a:spcAft>
                <a:spcPts val="0"/>
              </a:spcAft>
              <a:buSzPts val="1200"/>
              <a:buNone/>
              <a:defRPr/>
            </a:lvl2pPr>
            <a:lvl3pPr lvl="2" algn="ctr" rtl="0">
              <a:lnSpc>
                <a:spcPct val="100000"/>
              </a:lnSpc>
              <a:spcBef>
                <a:spcPts val="0"/>
              </a:spcBef>
              <a:spcAft>
                <a:spcPts val="0"/>
              </a:spcAft>
              <a:buSzPts val="1200"/>
              <a:buNone/>
              <a:defRPr/>
            </a:lvl3pPr>
            <a:lvl4pPr lvl="3" algn="ctr" rtl="0">
              <a:lnSpc>
                <a:spcPct val="100000"/>
              </a:lnSpc>
              <a:spcBef>
                <a:spcPts val="0"/>
              </a:spcBef>
              <a:spcAft>
                <a:spcPts val="0"/>
              </a:spcAft>
              <a:buSzPts val="1200"/>
              <a:buNone/>
              <a:defRPr/>
            </a:lvl4pPr>
            <a:lvl5pPr lvl="4" algn="ctr" rtl="0">
              <a:lnSpc>
                <a:spcPct val="100000"/>
              </a:lnSpc>
              <a:spcBef>
                <a:spcPts val="0"/>
              </a:spcBef>
              <a:spcAft>
                <a:spcPts val="0"/>
              </a:spcAft>
              <a:buSzPts val="1200"/>
              <a:buNone/>
              <a:defRPr/>
            </a:lvl5pPr>
            <a:lvl6pPr lvl="5" algn="ctr" rtl="0">
              <a:lnSpc>
                <a:spcPct val="100000"/>
              </a:lnSpc>
              <a:spcBef>
                <a:spcPts val="0"/>
              </a:spcBef>
              <a:spcAft>
                <a:spcPts val="0"/>
              </a:spcAft>
              <a:buSzPts val="1200"/>
              <a:buNone/>
              <a:defRPr/>
            </a:lvl6pPr>
            <a:lvl7pPr lvl="6" algn="ctr" rtl="0">
              <a:lnSpc>
                <a:spcPct val="100000"/>
              </a:lnSpc>
              <a:spcBef>
                <a:spcPts val="0"/>
              </a:spcBef>
              <a:spcAft>
                <a:spcPts val="0"/>
              </a:spcAft>
              <a:buSzPts val="1200"/>
              <a:buNone/>
              <a:defRPr/>
            </a:lvl7pPr>
            <a:lvl8pPr lvl="7" algn="ctr" rtl="0">
              <a:lnSpc>
                <a:spcPct val="100000"/>
              </a:lnSpc>
              <a:spcBef>
                <a:spcPts val="0"/>
              </a:spcBef>
              <a:spcAft>
                <a:spcPts val="0"/>
              </a:spcAft>
              <a:buSzPts val="1200"/>
              <a:buNone/>
              <a:defRPr/>
            </a:lvl8pPr>
            <a:lvl9pPr lvl="8" algn="ctr" rtl="0">
              <a:lnSpc>
                <a:spcPct val="100000"/>
              </a:lnSpc>
              <a:spcBef>
                <a:spcPts val="0"/>
              </a:spcBef>
              <a:spcAft>
                <a:spcPts val="0"/>
              </a:spcAft>
              <a:buSzPts val="1200"/>
              <a:buNone/>
              <a:defRPr/>
            </a:lvl9pPr>
          </a:lstStyle>
          <a:p>
            <a:endParaRPr/>
          </a:p>
        </p:txBody>
      </p:sp>
      <p:sp>
        <p:nvSpPr>
          <p:cNvPr id="58" name="Google Shape;58;p9"/>
          <p:cNvSpPr/>
          <p:nvPr/>
        </p:nvSpPr>
        <p:spPr>
          <a:xfrm>
            <a:off x="0" y="0"/>
            <a:ext cx="1643700" cy="166800"/>
          </a:xfrm>
          <a:prstGeom prst="rect">
            <a:avLst/>
          </a:prstGeom>
          <a:solidFill>
            <a:schemeClr val="dk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Proxima Nova"/>
              <a:ea typeface="Proxima Nova"/>
              <a:cs typeface="Proxima Nova"/>
              <a:sym typeface="Proxima Nova"/>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bg>
      <p:bgPr>
        <a:noFill/>
        <a:effectLst/>
      </p:bgPr>
    </p:bg>
    <p:spTree>
      <p:nvGrpSpPr>
        <p:cNvPr id="1" name="Shape 70"/>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itle and three columns">
  <p:cSld name="CUSTOM_6">
    <p:spTree>
      <p:nvGrpSpPr>
        <p:cNvPr id="1" name="Shape 103"/>
        <p:cNvGrpSpPr/>
        <p:nvPr/>
      </p:nvGrpSpPr>
      <p:grpSpPr>
        <a:xfrm>
          <a:off x="0" y="0"/>
          <a:ext cx="0" cy="0"/>
          <a:chOff x="0" y="0"/>
          <a:chExt cx="0" cy="0"/>
        </a:xfrm>
      </p:grpSpPr>
      <p:sp>
        <p:nvSpPr>
          <p:cNvPr id="104" name="Google Shape;104;p16"/>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a:endParaRPr/>
          </a:p>
        </p:txBody>
      </p:sp>
      <p:sp>
        <p:nvSpPr>
          <p:cNvPr id="105" name="Google Shape;105;p16"/>
          <p:cNvSpPr txBox="1">
            <a:spLocks noGrp="1"/>
          </p:cNvSpPr>
          <p:nvPr>
            <p:ph type="subTitle" idx="1"/>
          </p:nvPr>
        </p:nvSpPr>
        <p:spPr>
          <a:xfrm>
            <a:off x="1166525" y="1535675"/>
            <a:ext cx="4080000" cy="6678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200"/>
              <a:buNone/>
              <a:defRPr/>
            </a:lvl1pPr>
            <a:lvl2pPr lvl="1" algn="ctr" rtl="0">
              <a:lnSpc>
                <a:spcPct val="100000"/>
              </a:lnSpc>
              <a:spcBef>
                <a:spcPts val="0"/>
              </a:spcBef>
              <a:spcAft>
                <a:spcPts val="0"/>
              </a:spcAft>
              <a:buSzPts val="1200"/>
              <a:buNone/>
              <a:defRPr/>
            </a:lvl2pPr>
            <a:lvl3pPr lvl="2" algn="ctr" rtl="0">
              <a:lnSpc>
                <a:spcPct val="100000"/>
              </a:lnSpc>
              <a:spcBef>
                <a:spcPts val="0"/>
              </a:spcBef>
              <a:spcAft>
                <a:spcPts val="0"/>
              </a:spcAft>
              <a:buSzPts val="1200"/>
              <a:buNone/>
              <a:defRPr/>
            </a:lvl3pPr>
            <a:lvl4pPr lvl="3" algn="ctr" rtl="0">
              <a:lnSpc>
                <a:spcPct val="100000"/>
              </a:lnSpc>
              <a:spcBef>
                <a:spcPts val="0"/>
              </a:spcBef>
              <a:spcAft>
                <a:spcPts val="0"/>
              </a:spcAft>
              <a:buSzPts val="1200"/>
              <a:buNone/>
              <a:defRPr/>
            </a:lvl4pPr>
            <a:lvl5pPr lvl="4" algn="ctr" rtl="0">
              <a:lnSpc>
                <a:spcPct val="100000"/>
              </a:lnSpc>
              <a:spcBef>
                <a:spcPts val="0"/>
              </a:spcBef>
              <a:spcAft>
                <a:spcPts val="0"/>
              </a:spcAft>
              <a:buSzPts val="1200"/>
              <a:buNone/>
              <a:defRPr/>
            </a:lvl5pPr>
            <a:lvl6pPr lvl="5" algn="ctr" rtl="0">
              <a:lnSpc>
                <a:spcPct val="100000"/>
              </a:lnSpc>
              <a:spcBef>
                <a:spcPts val="0"/>
              </a:spcBef>
              <a:spcAft>
                <a:spcPts val="0"/>
              </a:spcAft>
              <a:buSzPts val="1200"/>
              <a:buNone/>
              <a:defRPr/>
            </a:lvl6pPr>
            <a:lvl7pPr lvl="6" algn="ctr" rtl="0">
              <a:lnSpc>
                <a:spcPct val="100000"/>
              </a:lnSpc>
              <a:spcBef>
                <a:spcPts val="0"/>
              </a:spcBef>
              <a:spcAft>
                <a:spcPts val="0"/>
              </a:spcAft>
              <a:buSzPts val="1200"/>
              <a:buNone/>
              <a:defRPr/>
            </a:lvl7pPr>
            <a:lvl8pPr lvl="7" algn="ctr" rtl="0">
              <a:lnSpc>
                <a:spcPct val="100000"/>
              </a:lnSpc>
              <a:spcBef>
                <a:spcPts val="0"/>
              </a:spcBef>
              <a:spcAft>
                <a:spcPts val="0"/>
              </a:spcAft>
              <a:buSzPts val="1200"/>
              <a:buNone/>
              <a:defRPr/>
            </a:lvl8pPr>
            <a:lvl9pPr lvl="8" algn="ctr" rtl="0">
              <a:lnSpc>
                <a:spcPct val="100000"/>
              </a:lnSpc>
              <a:spcBef>
                <a:spcPts val="0"/>
              </a:spcBef>
              <a:spcAft>
                <a:spcPts val="0"/>
              </a:spcAft>
              <a:buSzPts val="1200"/>
              <a:buNone/>
              <a:defRPr/>
            </a:lvl9pPr>
          </a:lstStyle>
          <a:p>
            <a:endParaRPr/>
          </a:p>
        </p:txBody>
      </p:sp>
      <p:sp>
        <p:nvSpPr>
          <p:cNvPr id="106" name="Google Shape;106;p16"/>
          <p:cNvSpPr txBox="1">
            <a:spLocks noGrp="1"/>
          </p:cNvSpPr>
          <p:nvPr>
            <p:ph type="subTitle" idx="2"/>
          </p:nvPr>
        </p:nvSpPr>
        <p:spPr>
          <a:xfrm>
            <a:off x="1166525" y="2730100"/>
            <a:ext cx="4080000" cy="6678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200"/>
              <a:buNone/>
              <a:defRPr/>
            </a:lvl1pPr>
            <a:lvl2pPr lvl="1" algn="ctr" rtl="0">
              <a:lnSpc>
                <a:spcPct val="100000"/>
              </a:lnSpc>
              <a:spcBef>
                <a:spcPts val="0"/>
              </a:spcBef>
              <a:spcAft>
                <a:spcPts val="0"/>
              </a:spcAft>
              <a:buSzPts val="1200"/>
              <a:buNone/>
              <a:defRPr/>
            </a:lvl2pPr>
            <a:lvl3pPr lvl="2" algn="ctr" rtl="0">
              <a:lnSpc>
                <a:spcPct val="100000"/>
              </a:lnSpc>
              <a:spcBef>
                <a:spcPts val="0"/>
              </a:spcBef>
              <a:spcAft>
                <a:spcPts val="0"/>
              </a:spcAft>
              <a:buSzPts val="1200"/>
              <a:buNone/>
              <a:defRPr/>
            </a:lvl3pPr>
            <a:lvl4pPr lvl="3" algn="ctr" rtl="0">
              <a:lnSpc>
                <a:spcPct val="100000"/>
              </a:lnSpc>
              <a:spcBef>
                <a:spcPts val="0"/>
              </a:spcBef>
              <a:spcAft>
                <a:spcPts val="0"/>
              </a:spcAft>
              <a:buSzPts val="1200"/>
              <a:buNone/>
              <a:defRPr/>
            </a:lvl4pPr>
            <a:lvl5pPr lvl="4" algn="ctr" rtl="0">
              <a:lnSpc>
                <a:spcPct val="100000"/>
              </a:lnSpc>
              <a:spcBef>
                <a:spcPts val="0"/>
              </a:spcBef>
              <a:spcAft>
                <a:spcPts val="0"/>
              </a:spcAft>
              <a:buSzPts val="1200"/>
              <a:buNone/>
              <a:defRPr/>
            </a:lvl5pPr>
            <a:lvl6pPr lvl="5" algn="ctr" rtl="0">
              <a:lnSpc>
                <a:spcPct val="100000"/>
              </a:lnSpc>
              <a:spcBef>
                <a:spcPts val="0"/>
              </a:spcBef>
              <a:spcAft>
                <a:spcPts val="0"/>
              </a:spcAft>
              <a:buSzPts val="1200"/>
              <a:buNone/>
              <a:defRPr/>
            </a:lvl6pPr>
            <a:lvl7pPr lvl="6" algn="ctr" rtl="0">
              <a:lnSpc>
                <a:spcPct val="100000"/>
              </a:lnSpc>
              <a:spcBef>
                <a:spcPts val="0"/>
              </a:spcBef>
              <a:spcAft>
                <a:spcPts val="0"/>
              </a:spcAft>
              <a:buSzPts val="1200"/>
              <a:buNone/>
              <a:defRPr/>
            </a:lvl7pPr>
            <a:lvl8pPr lvl="7" algn="ctr" rtl="0">
              <a:lnSpc>
                <a:spcPct val="100000"/>
              </a:lnSpc>
              <a:spcBef>
                <a:spcPts val="0"/>
              </a:spcBef>
              <a:spcAft>
                <a:spcPts val="0"/>
              </a:spcAft>
              <a:buSzPts val="1200"/>
              <a:buNone/>
              <a:defRPr/>
            </a:lvl8pPr>
            <a:lvl9pPr lvl="8" algn="ctr" rtl="0">
              <a:lnSpc>
                <a:spcPct val="100000"/>
              </a:lnSpc>
              <a:spcBef>
                <a:spcPts val="0"/>
              </a:spcBef>
              <a:spcAft>
                <a:spcPts val="0"/>
              </a:spcAft>
              <a:buSzPts val="1200"/>
              <a:buNone/>
              <a:defRPr/>
            </a:lvl9pPr>
          </a:lstStyle>
          <a:p>
            <a:endParaRPr/>
          </a:p>
        </p:txBody>
      </p:sp>
      <p:sp>
        <p:nvSpPr>
          <p:cNvPr id="107" name="Google Shape;107;p16"/>
          <p:cNvSpPr txBox="1">
            <a:spLocks noGrp="1"/>
          </p:cNvSpPr>
          <p:nvPr>
            <p:ph type="subTitle" idx="3"/>
          </p:nvPr>
        </p:nvSpPr>
        <p:spPr>
          <a:xfrm>
            <a:off x="1166525" y="3924525"/>
            <a:ext cx="4080000" cy="6678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200"/>
              <a:buNone/>
              <a:defRPr/>
            </a:lvl1pPr>
            <a:lvl2pPr lvl="1" algn="ctr" rtl="0">
              <a:lnSpc>
                <a:spcPct val="100000"/>
              </a:lnSpc>
              <a:spcBef>
                <a:spcPts val="0"/>
              </a:spcBef>
              <a:spcAft>
                <a:spcPts val="0"/>
              </a:spcAft>
              <a:buSzPts val="1200"/>
              <a:buNone/>
              <a:defRPr/>
            </a:lvl2pPr>
            <a:lvl3pPr lvl="2" algn="ctr" rtl="0">
              <a:lnSpc>
                <a:spcPct val="100000"/>
              </a:lnSpc>
              <a:spcBef>
                <a:spcPts val="0"/>
              </a:spcBef>
              <a:spcAft>
                <a:spcPts val="0"/>
              </a:spcAft>
              <a:buSzPts val="1200"/>
              <a:buNone/>
              <a:defRPr/>
            </a:lvl3pPr>
            <a:lvl4pPr lvl="3" algn="ctr" rtl="0">
              <a:lnSpc>
                <a:spcPct val="100000"/>
              </a:lnSpc>
              <a:spcBef>
                <a:spcPts val="0"/>
              </a:spcBef>
              <a:spcAft>
                <a:spcPts val="0"/>
              </a:spcAft>
              <a:buSzPts val="1200"/>
              <a:buNone/>
              <a:defRPr/>
            </a:lvl4pPr>
            <a:lvl5pPr lvl="4" algn="ctr" rtl="0">
              <a:lnSpc>
                <a:spcPct val="100000"/>
              </a:lnSpc>
              <a:spcBef>
                <a:spcPts val="0"/>
              </a:spcBef>
              <a:spcAft>
                <a:spcPts val="0"/>
              </a:spcAft>
              <a:buSzPts val="1200"/>
              <a:buNone/>
              <a:defRPr/>
            </a:lvl5pPr>
            <a:lvl6pPr lvl="5" algn="ctr" rtl="0">
              <a:lnSpc>
                <a:spcPct val="100000"/>
              </a:lnSpc>
              <a:spcBef>
                <a:spcPts val="0"/>
              </a:spcBef>
              <a:spcAft>
                <a:spcPts val="0"/>
              </a:spcAft>
              <a:buSzPts val="1200"/>
              <a:buNone/>
              <a:defRPr/>
            </a:lvl6pPr>
            <a:lvl7pPr lvl="6" algn="ctr" rtl="0">
              <a:lnSpc>
                <a:spcPct val="100000"/>
              </a:lnSpc>
              <a:spcBef>
                <a:spcPts val="0"/>
              </a:spcBef>
              <a:spcAft>
                <a:spcPts val="0"/>
              </a:spcAft>
              <a:buSzPts val="1200"/>
              <a:buNone/>
              <a:defRPr/>
            </a:lvl7pPr>
            <a:lvl8pPr lvl="7" algn="ctr" rtl="0">
              <a:lnSpc>
                <a:spcPct val="100000"/>
              </a:lnSpc>
              <a:spcBef>
                <a:spcPts val="0"/>
              </a:spcBef>
              <a:spcAft>
                <a:spcPts val="0"/>
              </a:spcAft>
              <a:buSzPts val="1200"/>
              <a:buNone/>
              <a:defRPr/>
            </a:lvl8pPr>
            <a:lvl9pPr lvl="8" algn="ctr" rtl="0">
              <a:lnSpc>
                <a:spcPct val="100000"/>
              </a:lnSpc>
              <a:spcBef>
                <a:spcPts val="0"/>
              </a:spcBef>
              <a:spcAft>
                <a:spcPts val="0"/>
              </a:spcAft>
              <a:buSzPts val="1200"/>
              <a:buNone/>
              <a:defRPr/>
            </a:lvl9pPr>
          </a:lstStyle>
          <a:p>
            <a:endParaRPr/>
          </a:p>
        </p:txBody>
      </p:sp>
      <p:sp>
        <p:nvSpPr>
          <p:cNvPr id="108" name="Google Shape;108;p16"/>
          <p:cNvSpPr txBox="1">
            <a:spLocks noGrp="1"/>
          </p:cNvSpPr>
          <p:nvPr>
            <p:ph type="subTitle" idx="4"/>
          </p:nvPr>
        </p:nvSpPr>
        <p:spPr>
          <a:xfrm>
            <a:off x="1166531" y="1304675"/>
            <a:ext cx="4080000" cy="383400"/>
          </a:xfrm>
          <a:prstGeom prst="rect">
            <a:avLst/>
          </a:prstGeom>
        </p:spPr>
        <p:txBody>
          <a:bodyPr spcFirstLastPara="1" wrap="square" lIns="91425" tIns="91425" rIns="91425" bIns="91425" anchor="b" anchorCtr="0">
            <a:noAutofit/>
          </a:bodyPr>
          <a:lstStyle>
            <a:lvl1pPr lvl="0" rtl="0">
              <a:lnSpc>
                <a:spcPct val="100000"/>
              </a:lnSpc>
              <a:spcBef>
                <a:spcPts val="0"/>
              </a:spcBef>
              <a:spcAft>
                <a:spcPts val="0"/>
              </a:spcAft>
              <a:buSzPts val="2400"/>
              <a:buFont typeface="Raleway"/>
              <a:buNone/>
              <a:defRPr sz="1800" b="1">
                <a:solidFill>
                  <a:schemeClr val="dk1"/>
                </a:solidFill>
                <a:latin typeface="Red Hat Display"/>
                <a:ea typeface="Red Hat Display"/>
                <a:cs typeface="Red Hat Display"/>
                <a:sym typeface="Red Hat Display"/>
              </a:defRPr>
            </a:lvl1pPr>
            <a:lvl2pPr lvl="1" algn="ctr" rtl="0">
              <a:lnSpc>
                <a:spcPct val="100000"/>
              </a:lnSpc>
              <a:spcBef>
                <a:spcPts val="0"/>
              </a:spcBef>
              <a:spcAft>
                <a:spcPts val="0"/>
              </a:spcAft>
              <a:buSzPts val="2400"/>
              <a:buFont typeface="Raleway"/>
              <a:buNone/>
              <a:defRPr sz="2400" b="1">
                <a:latin typeface="Raleway"/>
                <a:ea typeface="Raleway"/>
                <a:cs typeface="Raleway"/>
                <a:sym typeface="Raleway"/>
              </a:defRPr>
            </a:lvl2pPr>
            <a:lvl3pPr lvl="2" algn="ctr" rtl="0">
              <a:lnSpc>
                <a:spcPct val="100000"/>
              </a:lnSpc>
              <a:spcBef>
                <a:spcPts val="0"/>
              </a:spcBef>
              <a:spcAft>
                <a:spcPts val="0"/>
              </a:spcAft>
              <a:buSzPts val="2400"/>
              <a:buFont typeface="Raleway"/>
              <a:buNone/>
              <a:defRPr sz="2400" b="1">
                <a:latin typeface="Raleway"/>
                <a:ea typeface="Raleway"/>
                <a:cs typeface="Raleway"/>
                <a:sym typeface="Raleway"/>
              </a:defRPr>
            </a:lvl3pPr>
            <a:lvl4pPr lvl="3" algn="ctr" rtl="0">
              <a:lnSpc>
                <a:spcPct val="100000"/>
              </a:lnSpc>
              <a:spcBef>
                <a:spcPts val="0"/>
              </a:spcBef>
              <a:spcAft>
                <a:spcPts val="0"/>
              </a:spcAft>
              <a:buSzPts val="2400"/>
              <a:buFont typeface="Raleway"/>
              <a:buNone/>
              <a:defRPr sz="2400" b="1">
                <a:latin typeface="Raleway"/>
                <a:ea typeface="Raleway"/>
                <a:cs typeface="Raleway"/>
                <a:sym typeface="Raleway"/>
              </a:defRPr>
            </a:lvl4pPr>
            <a:lvl5pPr lvl="4" algn="ctr" rtl="0">
              <a:lnSpc>
                <a:spcPct val="100000"/>
              </a:lnSpc>
              <a:spcBef>
                <a:spcPts val="0"/>
              </a:spcBef>
              <a:spcAft>
                <a:spcPts val="0"/>
              </a:spcAft>
              <a:buSzPts val="2400"/>
              <a:buFont typeface="Raleway"/>
              <a:buNone/>
              <a:defRPr sz="2400" b="1">
                <a:latin typeface="Raleway"/>
                <a:ea typeface="Raleway"/>
                <a:cs typeface="Raleway"/>
                <a:sym typeface="Raleway"/>
              </a:defRPr>
            </a:lvl5pPr>
            <a:lvl6pPr lvl="5" algn="ctr" rtl="0">
              <a:lnSpc>
                <a:spcPct val="100000"/>
              </a:lnSpc>
              <a:spcBef>
                <a:spcPts val="0"/>
              </a:spcBef>
              <a:spcAft>
                <a:spcPts val="0"/>
              </a:spcAft>
              <a:buSzPts val="2400"/>
              <a:buFont typeface="Raleway"/>
              <a:buNone/>
              <a:defRPr sz="2400" b="1">
                <a:latin typeface="Raleway"/>
                <a:ea typeface="Raleway"/>
                <a:cs typeface="Raleway"/>
                <a:sym typeface="Raleway"/>
              </a:defRPr>
            </a:lvl6pPr>
            <a:lvl7pPr lvl="6" algn="ctr" rtl="0">
              <a:lnSpc>
                <a:spcPct val="100000"/>
              </a:lnSpc>
              <a:spcBef>
                <a:spcPts val="0"/>
              </a:spcBef>
              <a:spcAft>
                <a:spcPts val="0"/>
              </a:spcAft>
              <a:buSzPts val="2400"/>
              <a:buFont typeface="Raleway"/>
              <a:buNone/>
              <a:defRPr sz="2400" b="1">
                <a:latin typeface="Raleway"/>
                <a:ea typeface="Raleway"/>
                <a:cs typeface="Raleway"/>
                <a:sym typeface="Raleway"/>
              </a:defRPr>
            </a:lvl7pPr>
            <a:lvl8pPr lvl="7" algn="ctr" rtl="0">
              <a:lnSpc>
                <a:spcPct val="100000"/>
              </a:lnSpc>
              <a:spcBef>
                <a:spcPts val="0"/>
              </a:spcBef>
              <a:spcAft>
                <a:spcPts val="0"/>
              </a:spcAft>
              <a:buSzPts val="2400"/>
              <a:buFont typeface="Raleway"/>
              <a:buNone/>
              <a:defRPr sz="2400" b="1">
                <a:latin typeface="Raleway"/>
                <a:ea typeface="Raleway"/>
                <a:cs typeface="Raleway"/>
                <a:sym typeface="Raleway"/>
              </a:defRPr>
            </a:lvl8pPr>
            <a:lvl9pPr lvl="8" algn="ctr" rtl="0">
              <a:lnSpc>
                <a:spcPct val="100000"/>
              </a:lnSpc>
              <a:spcBef>
                <a:spcPts val="0"/>
              </a:spcBef>
              <a:spcAft>
                <a:spcPts val="0"/>
              </a:spcAft>
              <a:buSzPts val="2400"/>
              <a:buFont typeface="Raleway"/>
              <a:buNone/>
              <a:defRPr sz="2400" b="1">
                <a:latin typeface="Raleway"/>
                <a:ea typeface="Raleway"/>
                <a:cs typeface="Raleway"/>
                <a:sym typeface="Raleway"/>
              </a:defRPr>
            </a:lvl9pPr>
          </a:lstStyle>
          <a:p>
            <a:endParaRPr/>
          </a:p>
        </p:txBody>
      </p:sp>
      <p:sp>
        <p:nvSpPr>
          <p:cNvPr id="109" name="Google Shape;109;p16"/>
          <p:cNvSpPr txBox="1">
            <a:spLocks noGrp="1"/>
          </p:cNvSpPr>
          <p:nvPr>
            <p:ph type="subTitle" idx="5"/>
          </p:nvPr>
        </p:nvSpPr>
        <p:spPr>
          <a:xfrm>
            <a:off x="1166531" y="2499100"/>
            <a:ext cx="4080000" cy="383400"/>
          </a:xfrm>
          <a:prstGeom prst="rect">
            <a:avLst/>
          </a:prstGeom>
        </p:spPr>
        <p:txBody>
          <a:bodyPr spcFirstLastPara="1" wrap="square" lIns="91425" tIns="91425" rIns="91425" bIns="91425" anchor="b" anchorCtr="0">
            <a:noAutofit/>
          </a:bodyPr>
          <a:lstStyle>
            <a:lvl1pPr lvl="0" rtl="0">
              <a:lnSpc>
                <a:spcPct val="100000"/>
              </a:lnSpc>
              <a:spcBef>
                <a:spcPts val="0"/>
              </a:spcBef>
              <a:spcAft>
                <a:spcPts val="0"/>
              </a:spcAft>
              <a:buSzPts val="2400"/>
              <a:buFont typeface="Raleway"/>
              <a:buNone/>
              <a:defRPr sz="1800" b="1">
                <a:solidFill>
                  <a:schemeClr val="dk1"/>
                </a:solidFill>
                <a:latin typeface="Red Hat Display"/>
                <a:ea typeface="Red Hat Display"/>
                <a:cs typeface="Red Hat Display"/>
                <a:sym typeface="Red Hat Display"/>
              </a:defRPr>
            </a:lvl1pPr>
            <a:lvl2pPr lvl="1" algn="ctr" rtl="0">
              <a:lnSpc>
                <a:spcPct val="100000"/>
              </a:lnSpc>
              <a:spcBef>
                <a:spcPts val="0"/>
              </a:spcBef>
              <a:spcAft>
                <a:spcPts val="0"/>
              </a:spcAft>
              <a:buSzPts val="2400"/>
              <a:buFont typeface="Raleway"/>
              <a:buNone/>
              <a:defRPr sz="2400" b="1">
                <a:latin typeface="Raleway"/>
                <a:ea typeface="Raleway"/>
                <a:cs typeface="Raleway"/>
                <a:sym typeface="Raleway"/>
              </a:defRPr>
            </a:lvl2pPr>
            <a:lvl3pPr lvl="2" algn="ctr" rtl="0">
              <a:lnSpc>
                <a:spcPct val="100000"/>
              </a:lnSpc>
              <a:spcBef>
                <a:spcPts val="0"/>
              </a:spcBef>
              <a:spcAft>
                <a:spcPts val="0"/>
              </a:spcAft>
              <a:buSzPts val="2400"/>
              <a:buFont typeface="Raleway"/>
              <a:buNone/>
              <a:defRPr sz="2400" b="1">
                <a:latin typeface="Raleway"/>
                <a:ea typeface="Raleway"/>
                <a:cs typeface="Raleway"/>
                <a:sym typeface="Raleway"/>
              </a:defRPr>
            </a:lvl3pPr>
            <a:lvl4pPr lvl="3" algn="ctr" rtl="0">
              <a:lnSpc>
                <a:spcPct val="100000"/>
              </a:lnSpc>
              <a:spcBef>
                <a:spcPts val="0"/>
              </a:spcBef>
              <a:spcAft>
                <a:spcPts val="0"/>
              </a:spcAft>
              <a:buSzPts val="2400"/>
              <a:buFont typeface="Raleway"/>
              <a:buNone/>
              <a:defRPr sz="2400" b="1">
                <a:latin typeface="Raleway"/>
                <a:ea typeface="Raleway"/>
                <a:cs typeface="Raleway"/>
                <a:sym typeface="Raleway"/>
              </a:defRPr>
            </a:lvl4pPr>
            <a:lvl5pPr lvl="4" algn="ctr" rtl="0">
              <a:lnSpc>
                <a:spcPct val="100000"/>
              </a:lnSpc>
              <a:spcBef>
                <a:spcPts val="0"/>
              </a:spcBef>
              <a:spcAft>
                <a:spcPts val="0"/>
              </a:spcAft>
              <a:buSzPts val="2400"/>
              <a:buFont typeface="Raleway"/>
              <a:buNone/>
              <a:defRPr sz="2400" b="1">
                <a:latin typeface="Raleway"/>
                <a:ea typeface="Raleway"/>
                <a:cs typeface="Raleway"/>
                <a:sym typeface="Raleway"/>
              </a:defRPr>
            </a:lvl5pPr>
            <a:lvl6pPr lvl="5" algn="ctr" rtl="0">
              <a:lnSpc>
                <a:spcPct val="100000"/>
              </a:lnSpc>
              <a:spcBef>
                <a:spcPts val="0"/>
              </a:spcBef>
              <a:spcAft>
                <a:spcPts val="0"/>
              </a:spcAft>
              <a:buSzPts val="2400"/>
              <a:buFont typeface="Raleway"/>
              <a:buNone/>
              <a:defRPr sz="2400" b="1">
                <a:latin typeface="Raleway"/>
                <a:ea typeface="Raleway"/>
                <a:cs typeface="Raleway"/>
                <a:sym typeface="Raleway"/>
              </a:defRPr>
            </a:lvl6pPr>
            <a:lvl7pPr lvl="6" algn="ctr" rtl="0">
              <a:lnSpc>
                <a:spcPct val="100000"/>
              </a:lnSpc>
              <a:spcBef>
                <a:spcPts val="0"/>
              </a:spcBef>
              <a:spcAft>
                <a:spcPts val="0"/>
              </a:spcAft>
              <a:buSzPts val="2400"/>
              <a:buFont typeface="Raleway"/>
              <a:buNone/>
              <a:defRPr sz="2400" b="1">
                <a:latin typeface="Raleway"/>
                <a:ea typeface="Raleway"/>
                <a:cs typeface="Raleway"/>
                <a:sym typeface="Raleway"/>
              </a:defRPr>
            </a:lvl7pPr>
            <a:lvl8pPr lvl="7" algn="ctr" rtl="0">
              <a:lnSpc>
                <a:spcPct val="100000"/>
              </a:lnSpc>
              <a:spcBef>
                <a:spcPts val="0"/>
              </a:spcBef>
              <a:spcAft>
                <a:spcPts val="0"/>
              </a:spcAft>
              <a:buSzPts val="2400"/>
              <a:buFont typeface="Raleway"/>
              <a:buNone/>
              <a:defRPr sz="2400" b="1">
                <a:latin typeface="Raleway"/>
                <a:ea typeface="Raleway"/>
                <a:cs typeface="Raleway"/>
                <a:sym typeface="Raleway"/>
              </a:defRPr>
            </a:lvl8pPr>
            <a:lvl9pPr lvl="8" algn="ctr" rtl="0">
              <a:lnSpc>
                <a:spcPct val="100000"/>
              </a:lnSpc>
              <a:spcBef>
                <a:spcPts val="0"/>
              </a:spcBef>
              <a:spcAft>
                <a:spcPts val="0"/>
              </a:spcAft>
              <a:buSzPts val="2400"/>
              <a:buFont typeface="Raleway"/>
              <a:buNone/>
              <a:defRPr sz="2400" b="1">
                <a:latin typeface="Raleway"/>
                <a:ea typeface="Raleway"/>
                <a:cs typeface="Raleway"/>
                <a:sym typeface="Raleway"/>
              </a:defRPr>
            </a:lvl9pPr>
          </a:lstStyle>
          <a:p>
            <a:endParaRPr/>
          </a:p>
        </p:txBody>
      </p:sp>
      <p:sp>
        <p:nvSpPr>
          <p:cNvPr id="110" name="Google Shape;110;p16"/>
          <p:cNvSpPr txBox="1">
            <a:spLocks noGrp="1"/>
          </p:cNvSpPr>
          <p:nvPr>
            <p:ph type="subTitle" idx="6"/>
          </p:nvPr>
        </p:nvSpPr>
        <p:spPr>
          <a:xfrm>
            <a:off x="1166531" y="3693526"/>
            <a:ext cx="4080000" cy="383400"/>
          </a:xfrm>
          <a:prstGeom prst="rect">
            <a:avLst/>
          </a:prstGeom>
        </p:spPr>
        <p:txBody>
          <a:bodyPr spcFirstLastPara="1" wrap="square" lIns="91425" tIns="91425" rIns="91425" bIns="91425" anchor="b" anchorCtr="0">
            <a:noAutofit/>
          </a:bodyPr>
          <a:lstStyle>
            <a:lvl1pPr lvl="0" rtl="0">
              <a:lnSpc>
                <a:spcPct val="100000"/>
              </a:lnSpc>
              <a:spcBef>
                <a:spcPts val="0"/>
              </a:spcBef>
              <a:spcAft>
                <a:spcPts val="0"/>
              </a:spcAft>
              <a:buSzPts val="2400"/>
              <a:buFont typeface="Raleway"/>
              <a:buNone/>
              <a:defRPr sz="1800" b="1">
                <a:solidFill>
                  <a:schemeClr val="dk1"/>
                </a:solidFill>
                <a:latin typeface="Red Hat Display"/>
                <a:ea typeface="Red Hat Display"/>
                <a:cs typeface="Red Hat Display"/>
                <a:sym typeface="Red Hat Display"/>
              </a:defRPr>
            </a:lvl1pPr>
            <a:lvl2pPr lvl="1" algn="ctr" rtl="0">
              <a:lnSpc>
                <a:spcPct val="100000"/>
              </a:lnSpc>
              <a:spcBef>
                <a:spcPts val="0"/>
              </a:spcBef>
              <a:spcAft>
                <a:spcPts val="0"/>
              </a:spcAft>
              <a:buSzPts val="2400"/>
              <a:buFont typeface="Raleway"/>
              <a:buNone/>
              <a:defRPr sz="2400" b="1">
                <a:latin typeface="Raleway"/>
                <a:ea typeface="Raleway"/>
                <a:cs typeface="Raleway"/>
                <a:sym typeface="Raleway"/>
              </a:defRPr>
            </a:lvl2pPr>
            <a:lvl3pPr lvl="2" algn="ctr" rtl="0">
              <a:lnSpc>
                <a:spcPct val="100000"/>
              </a:lnSpc>
              <a:spcBef>
                <a:spcPts val="0"/>
              </a:spcBef>
              <a:spcAft>
                <a:spcPts val="0"/>
              </a:spcAft>
              <a:buSzPts val="2400"/>
              <a:buFont typeface="Raleway"/>
              <a:buNone/>
              <a:defRPr sz="2400" b="1">
                <a:latin typeface="Raleway"/>
                <a:ea typeface="Raleway"/>
                <a:cs typeface="Raleway"/>
                <a:sym typeface="Raleway"/>
              </a:defRPr>
            </a:lvl3pPr>
            <a:lvl4pPr lvl="3" algn="ctr" rtl="0">
              <a:lnSpc>
                <a:spcPct val="100000"/>
              </a:lnSpc>
              <a:spcBef>
                <a:spcPts val="0"/>
              </a:spcBef>
              <a:spcAft>
                <a:spcPts val="0"/>
              </a:spcAft>
              <a:buSzPts val="2400"/>
              <a:buFont typeface="Raleway"/>
              <a:buNone/>
              <a:defRPr sz="2400" b="1">
                <a:latin typeface="Raleway"/>
                <a:ea typeface="Raleway"/>
                <a:cs typeface="Raleway"/>
                <a:sym typeface="Raleway"/>
              </a:defRPr>
            </a:lvl4pPr>
            <a:lvl5pPr lvl="4" algn="ctr" rtl="0">
              <a:lnSpc>
                <a:spcPct val="100000"/>
              </a:lnSpc>
              <a:spcBef>
                <a:spcPts val="0"/>
              </a:spcBef>
              <a:spcAft>
                <a:spcPts val="0"/>
              </a:spcAft>
              <a:buSzPts val="2400"/>
              <a:buFont typeface="Raleway"/>
              <a:buNone/>
              <a:defRPr sz="2400" b="1">
                <a:latin typeface="Raleway"/>
                <a:ea typeface="Raleway"/>
                <a:cs typeface="Raleway"/>
                <a:sym typeface="Raleway"/>
              </a:defRPr>
            </a:lvl5pPr>
            <a:lvl6pPr lvl="5" algn="ctr" rtl="0">
              <a:lnSpc>
                <a:spcPct val="100000"/>
              </a:lnSpc>
              <a:spcBef>
                <a:spcPts val="0"/>
              </a:spcBef>
              <a:spcAft>
                <a:spcPts val="0"/>
              </a:spcAft>
              <a:buSzPts val="2400"/>
              <a:buFont typeface="Raleway"/>
              <a:buNone/>
              <a:defRPr sz="2400" b="1">
                <a:latin typeface="Raleway"/>
                <a:ea typeface="Raleway"/>
                <a:cs typeface="Raleway"/>
                <a:sym typeface="Raleway"/>
              </a:defRPr>
            </a:lvl6pPr>
            <a:lvl7pPr lvl="6" algn="ctr" rtl="0">
              <a:lnSpc>
                <a:spcPct val="100000"/>
              </a:lnSpc>
              <a:spcBef>
                <a:spcPts val="0"/>
              </a:spcBef>
              <a:spcAft>
                <a:spcPts val="0"/>
              </a:spcAft>
              <a:buSzPts val="2400"/>
              <a:buFont typeface="Raleway"/>
              <a:buNone/>
              <a:defRPr sz="2400" b="1">
                <a:latin typeface="Raleway"/>
                <a:ea typeface="Raleway"/>
                <a:cs typeface="Raleway"/>
                <a:sym typeface="Raleway"/>
              </a:defRPr>
            </a:lvl7pPr>
            <a:lvl8pPr lvl="7" algn="ctr" rtl="0">
              <a:lnSpc>
                <a:spcPct val="100000"/>
              </a:lnSpc>
              <a:spcBef>
                <a:spcPts val="0"/>
              </a:spcBef>
              <a:spcAft>
                <a:spcPts val="0"/>
              </a:spcAft>
              <a:buSzPts val="2400"/>
              <a:buFont typeface="Raleway"/>
              <a:buNone/>
              <a:defRPr sz="2400" b="1">
                <a:latin typeface="Raleway"/>
                <a:ea typeface="Raleway"/>
                <a:cs typeface="Raleway"/>
                <a:sym typeface="Raleway"/>
              </a:defRPr>
            </a:lvl8pPr>
            <a:lvl9pPr lvl="8" algn="ctr" rtl="0">
              <a:lnSpc>
                <a:spcPct val="100000"/>
              </a:lnSpc>
              <a:spcBef>
                <a:spcPts val="0"/>
              </a:spcBef>
              <a:spcAft>
                <a:spcPts val="0"/>
              </a:spcAft>
              <a:buSzPts val="2400"/>
              <a:buFont typeface="Raleway"/>
              <a:buNone/>
              <a:defRPr sz="2400" b="1">
                <a:latin typeface="Raleway"/>
                <a:ea typeface="Raleway"/>
                <a:cs typeface="Raleway"/>
                <a:sym typeface="Raleway"/>
              </a:defRPr>
            </a:lvl9pPr>
          </a:lstStyle>
          <a:p>
            <a:endParaRPr/>
          </a:p>
        </p:txBody>
      </p:sp>
      <p:sp>
        <p:nvSpPr>
          <p:cNvPr id="111" name="Google Shape;111;p16"/>
          <p:cNvSpPr>
            <a:spLocks noGrp="1"/>
          </p:cNvSpPr>
          <p:nvPr>
            <p:ph type="pic" idx="7"/>
          </p:nvPr>
        </p:nvSpPr>
        <p:spPr>
          <a:xfrm>
            <a:off x="6139600" y="3878850"/>
            <a:ext cx="3004500" cy="1264500"/>
          </a:xfrm>
          <a:prstGeom prst="rect">
            <a:avLst/>
          </a:prstGeom>
          <a:noFill/>
          <a:ln>
            <a:noFill/>
          </a:ln>
        </p:spPr>
      </p:sp>
      <p:sp>
        <p:nvSpPr>
          <p:cNvPr id="112" name="Google Shape;112;p16"/>
          <p:cNvSpPr>
            <a:spLocks noGrp="1"/>
          </p:cNvSpPr>
          <p:nvPr>
            <p:ph type="pic" idx="8"/>
          </p:nvPr>
        </p:nvSpPr>
        <p:spPr>
          <a:xfrm>
            <a:off x="7815100" y="1304675"/>
            <a:ext cx="1328700" cy="2248200"/>
          </a:xfrm>
          <a:prstGeom prst="rect">
            <a:avLst/>
          </a:prstGeom>
          <a:noFill/>
          <a:ln>
            <a:noFill/>
          </a:ln>
        </p:spPr>
      </p:sp>
      <p:sp>
        <p:nvSpPr>
          <p:cNvPr id="113" name="Google Shape;113;p16"/>
          <p:cNvSpPr>
            <a:spLocks noGrp="1"/>
          </p:cNvSpPr>
          <p:nvPr>
            <p:ph type="pic" idx="9"/>
          </p:nvPr>
        </p:nvSpPr>
        <p:spPr>
          <a:xfrm>
            <a:off x="6139600" y="2203475"/>
            <a:ext cx="1599300" cy="1342500"/>
          </a:xfrm>
          <a:prstGeom prst="rect">
            <a:avLst/>
          </a:prstGeom>
          <a:noFill/>
          <a:ln>
            <a:noFill/>
          </a:ln>
        </p:spPr>
      </p:sp>
      <p:sp>
        <p:nvSpPr>
          <p:cNvPr id="114" name="Google Shape;114;p16"/>
          <p:cNvSpPr/>
          <p:nvPr/>
        </p:nvSpPr>
        <p:spPr>
          <a:xfrm>
            <a:off x="7500300" y="-25"/>
            <a:ext cx="1643700" cy="166800"/>
          </a:xfrm>
          <a:prstGeom prst="rect">
            <a:avLst/>
          </a:prstGeom>
          <a:solidFill>
            <a:schemeClr val="dk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Proxima Nova"/>
              <a:ea typeface="Proxima Nova"/>
              <a:cs typeface="Proxima Nova"/>
              <a:sym typeface="Proxima Nova"/>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Background">
  <p:cSld name="CUSTOM_9">
    <p:spTree>
      <p:nvGrpSpPr>
        <p:cNvPr id="1" name="Shape 155"/>
        <p:cNvGrpSpPr/>
        <p:nvPr/>
      </p:nvGrpSpPr>
      <p:grpSpPr>
        <a:xfrm>
          <a:off x="0" y="0"/>
          <a:ext cx="0" cy="0"/>
          <a:chOff x="0" y="0"/>
          <a:chExt cx="0" cy="0"/>
        </a:xfrm>
      </p:grpSpPr>
      <p:sp>
        <p:nvSpPr>
          <p:cNvPr id="156" name="Google Shape;156;p21"/>
          <p:cNvSpPr/>
          <p:nvPr/>
        </p:nvSpPr>
        <p:spPr>
          <a:xfrm>
            <a:off x="0" y="4976700"/>
            <a:ext cx="1755900" cy="166800"/>
          </a:xfrm>
          <a:prstGeom prst="rect">
            <a:avLst/>
          </a:prstGeom>
          <a:solidFill>
            <a:schemeClr val="dk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Proxima Nova"/>
              <a:ea typeface="Proxima Nova"/>
              <a:cs typeface="Proxima Nova"/>
              <a:sym typeface="Proxima Nova"/>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713225" y="445025"/>
            <a:ext cx="7717500" cy="572700"/>
          </a:xfrm>
          <a:prstGeom prst="rect">
            <a:avLst/>
          </a:prstGeom>
          <a:noFill/>
          <a:ln>
            <a:noFill/>
          </a:ln>
        </p:spPr>
        <p:txBody>
          <a:bodyPr spcFirstLastPara="1" wrap="square" lIns="91425" tIns="91425" rIns="91425" bIns="91425" anchor="t" anchorCtr="0">
            <a:noAutofit/>
          </a:bodyPr>
          <a:lstStyle>
            <a:lvl1pPr lvl="0" rtl="0">
              <a:spcBef>
                <a:spcPts val="0"/>
              </a:spcBef>
              <a:spcAft>
                <a:spcPts val="0"/>
              </a:spcAft>
              <a:buClr>
                <a:schemeClr val="dk1"/>
              </a:buClr>
              <a:buSzPts val="3000"/>
              <a:buFont typeface="Red Hat Display"/>
              <a:buNone/>
              <a:defRPr sz="3000" b="1">
                <a:solidFill>
                  <a:schemeClr val="dk1"/>
                </a:solidFill>
                <a:latin typeface="Red Hat Display"/>
                <a:ea typeface="Red Hat Display"/>
                <a:cs typeface="Red Hat Display"/>
                <a:sym typeface="Red Hat Display"/>
              </a:defRPr>
            </a:lvl1pPr>
            <a:lvl2pPr lvl="1" rtl="0">
              <a:spcBef>
                <a:spcPts val="0"/>
              </a:spcBef>
              <a:spcAft>
                <a:spcPts val="0"/>
              </a:spcAft>
              <a:buClr>
                <a:schemeClr val="dk1"/>
              </a:buClr>
              <a:buSzPts val="3000"/>
              <a:buFont typeface="Red Hat Display"/>
              <a:buNone/>
              <a:defRPr sz="3000" b="1">
                <a:solidFill>
                  <a:schemeClr val="dk1"/>
                </a:solidFill>
                <a:latin typeface="Red Hat Display"/>
                <a:ea typeface="Red Hat Display"/>
                <a:cs typeface="Red Hat Display"/>
                <a:sym typeface="Red Hat Display"/>
              </a:defRPr>
            </a:lvl2pPr>
            <a:lvl3pPr lvl="2" rtl="0">
              <a:spcBef>
                <a:spcPts val="0"/>
              </a:spcBef>
              <a:spcAft>
                <a:spcPts val="0"/>
              </a:spcAft>
              <a:buClr>
                <a:schemeClr val="dk1"/>
              </a:buClr>
              <a:buSzPts val="3000"/>
              <a:buFont typeface="Red Hat Display"/>
              <a:buNone/>
              <a:defRPr sz="3000" b="1">
                <a:solidFill>
                  <a:schemeClr val="dk1"/>
                </a:solidFill>
                <a:latin typeface="Red Hat Display"/>
                <a:ea typeface="Red Hat Display"/>
                <a:cs typeface="Red Hat Display"/>
                <a:sym typeface="Red Hat Display"/>
              </a:defRPr>
            </a:lvl3pPr>
            <a:lvl4pPr lvl="3" rtl="0">
              <a:spcBef>
                <a:spcPts val="0"/>
              </a:spcBef>
              <a:spcAft>
                <a:spcPts val="0"/>
              </a:spcAft>
              <a:buClr>
                <a:schemeClr val="dk1"/>
              </a:buClr>
              <a:buSzPts val="3000"/>
              <a:buFont typeface="Red Hat Display"/>
              <a:buNone/>
              <a:defRPr sz="3000" b="1">
                <a:solidFill>
                  <a:schemeClr val="dk1"/>
                </a:solidFill>
                <a:latin typeface="Red Hat Display"/>
                <a:ea typeface="Red Hat Display"/>
                <a:cs typeface="Red Hat Display"/>
                <a:sym typeface="Red Hat Display"/>
              </a:defRPr>
            </a:lvl4pPr>
            <a:lvl5pPr lvl="4" rtl="0">
              <a:spcBef>
                <a:spcPts val="0"/>
              </a:spcBef>
              <a:spcAft>
                <a:spcPts val="0"/>
              </a:spcAft>
              <a:buClr>
                <a:schemeClr val="dk1"/>
              </a:buClr>
              <a:buSzPts val="3000"/>
              <a:buFont typeface="Red Hat Display"/>
              <a:buNone/>
              <a:defRPr sz="3000" b="1">
                <a:solidFill>
                  <a:schemeClr val="dk1"/>
                </a:solidFill>
                <a:latin typeface="Red Hat Display"/>
                <a:ea typeface="Red Hat Display"/>
                <a:cs typeface="Red Hat Display"/>
                <a:sym typeface="Red Hat Display"/>
              </a:defRPr>
            </a:lvl5pPr>
            <a:lvl6pPr lvl="5" rtl="0">
              <a:spcBef>
                <a:spcPts val="0"/>
              </a:spcBef>
              <a:spcAft>
                <a:spcPts val="0"/>
              </a:spcAft>
              <a:buClr>
                <a:schemeClr val="dk1"/>
              </a:buClr>
              <a:buSzPts val="3000"/>
              <a:buFont typeface="Red Hat Display"/>
              <a:buNone/>
              <a:defRPr sz="3000" b="1">
                <a:solidFill>
                  <a:schemeClr val="dk1"/>
                </a:solidFill>
                <a:latin typeface="Red Hat Display"/>
                <a:ea typeface="Red Hat Display"/>
                <a:cs typeface="Red Hat Display"/>
                <a:sym typeface="Red Hat Display"/>
              </a:defRPr>
            </a:lvl6pPr>
            <a:lvl7pPr lvl="6" rtl="0">
              <a:spcBef>
                <a:spcPts val="0"/>
              </a:spcBef>
              <a:spcAft>
                <a:spcPts val="0"/>
              </a:spcAft>
              <a:buClr>
                <a:schemeClr val="dk1"/>
              </a:buClr>
              <a:buSzPts val="3000"/>
              <a:buFont typeface="Red Hat Display"/>
              <a:buNone/>
              <a:defRPr sz="3000" b="1">
                <a:solidFill>
                  <a:schemeClr val="dk1"/>
                </a:solidFill>
                <a:latin typeface="Red Hat Display"/>
                <a:ea typeface="Red Hat Display"/>
                <a:cs typeface="Red Hat Display"/>
                <a:sym typeface="Red Hat Display"/>
              </a:defRPr>
            </a:lvl7pPr>
            <a:lvl8pPr lvl="7" rtl="0">
              <a:spcBef>
                <a:spcPts val="0"/>
              </a:spcBef>
              <a:spcAft>
                <a:spcPts val="0"/>
              </a:spcAft>
              <a:buClr>
                <a:schemeClr val="dk1"/>
              </a:buClr>
              <a:buSzPts val="3000"/>
              <a:buFont typeface="Red Hat Display"/>
              <a:buNone/>
              <a:defRPr sz="3000" b="1">
                <a:solidFill>
                  <a:schemeClr val="dk1"/>
                </a:solidFill>
                <a:latin typeface="Red Hat Display"/>
                <a:ea typeface="Red Hat Display"/>
                <a:cs typeface="Red Hat Display"/>
                <a:sym typeface="Red Hat Display"/>
              </a:defRPr>
            </a:lvl8pPr>
            <a:lvl9pPr lvl="8" rtl="0">
              <a:spcBef>
                <a:spcPts val="0"/>
              </a:spcBef>
              <a:spcAft>
                <a:spcPts val="0"/>
              </a:spcAft>
              <a:buClr>
                <a:schemeClr val="dk1"/>
              </a:buClr>
              <a:buSzPts val="3000"/>
              <a:buFont typeface="Red Hat Display"/>
              <a:buNone/>
              <a:defRPr sz="3000" b="1">
                <a:solidFill>
                  <a:schemeClr val="dk1"/>
                </a:solidFill>
                <a:latin typeface="Red Hat Display"/>
                <a:ea typeface="Red Hat Display"/>
                <a:cs typeface="Red Hat Display"/>
                <a:sym typeface="Red Hat Display"/>
              </a:defRPr>
            </a:lvl9pPr>
          </a:lstStyle>
          <a:p>
            <a:endParaRPr/>
          </a:p>
        </p:txBody>
      </p:sp>
      <p:sp>
        <p:nvSpPr>
          <p:cNvPr id="7" name="Google Shape;7;p1"/>
          <p:cNvSpPr txBox="1">
            <a:spLocks noGrp="1"/>
          </p:cNvSpPr>
          <p:nvPr>
            <p:ph type="body" idx="1"/>
          </p:nvPr>
        </p:nvSpPr>
        <p:spPr>
          <a:xfrm>
            <a:off x="713225" y="1152475"/>
            <a:ext cx="7717500" cy="3416400"/>
          </a:xfrm>
          <a:prstGeom prst="rect">
            <a:avLst/>
          </a:prstGeom>
          <a:noFill/>
          <a:ln>
            <a:noFill/>
          </a:ln>
        </p:spPr>
        <p:txBody>
          <a:bodyPr spcFirstLastPara="1" wrap="square" lIns="91425" tIns="91425" rIns="91425" bIns="91425" anchor="t" anchorCtr="0">
            <a:noAutofit/>
          </a:bodyPr>
          <a:lstStyle>
            <a:lvl1pPr marL="457200" lvl="0" indent="-304800">
              <a:lnSpc>
                <a:spcPct val="100000"/>
              </a:lnSpc>
              <a:spcBef>
                <a:spcPts val="0"/>
              </a:spcBef>
              <a:spcAft>
                <a:spcPts val="0"/>
              </a:spcAft>
              <a:buClr>
                <a:schemeClr val="dk1"/>
              </a:buClr>
              <a:buSzPts val="1200"/>
              <a:buFont typeface="Asap"/>
              <a:buChar char="●"/>
              <a:defRPr sz="1200">
                <a:solidFill>
                  <a:schemeClr val="dk1"/>
                </a:solidFill>
                <a:latin typeface="Asap"/>
                <a:ea typeface="Asap"/>
                <a:cs typeface="Asap"/>
                <a:sym typeface="Asap"/>
              </a:defRPr>
            </a:lvl1pPr>
            <a:lvl2pPr marL="914400" lvl="1" indent="-304800">
              <a:lnSpc>
                <a:spcPct val="100000"/>
              </a:lnSpc>
              <a:spcBef>
                <a:spcPts val="0"/>
              </a:spcBef>
              <a:spcAft>
                <a:spcPts val="0"/>
              </a:spcAft>
              <a:buClr>
                <a:schemeClr val="dk1"/>
              </a:buClr>
              <a:buSzPts val="1200"/>
              <a:buFont typeface="Asap"/>
              <a:buChar char="○"/>
              <a:defRPr sz="1200">
                <a:solidFill>
                  <a:schemeClr val="dk1"/>
                </a:solidFill>
                <a:latin typeface="Asap"/>
                <a:ea typeface="Asap"/>
                <a:cs typeface="Asap"/>
                <a:sym typeface="Asap"/>
              </a:defRPr>
            </a:lvl2pPr>
            <a:lvl3pPr marL="1371600" lvl="2" indent="-304800">
              <a:lnSpc>
                <a:spcPct val="100000"/>
              </a:lnSpc>
              <a:spcBef>
                <a:spcPts val="0"/>
              </a:spcBef>
              <a:spcAft>
                <a:spcPts val="0"/>
              </a:spcAft>
              <a:buClr>
                <a:schemeClr val="dk1"/>
              </a:buClr>
              <a:buSzPts val="1200"/>
              <a:buFont typeface="Asap"/>
              <a:buChar char="■"/>
              <a:defRPr sz="1200">
                <a:solidFill>
                  <a:schemeClr val="dk1"/>
                </a:solidFill>
                <a:latin typeface="Asap"/>
                <a:ea typeface="Asap"/>
                <a:cs typeface="Asap"/>
                <a:sym typeface="Asap"/>
              </a:defRPr>
            </a:lvl3pPr>
            <a:lvl4pPr marL="1828800" lvl="3" indent="-304800">
              <a:lnSpc>
                <a:spcPct val="100000"/>
              </a:lnSpc>
              <a:spcBef>
                <a:spcPts val="0"/>
              </a:spcBef>
              <a:spcAft>
                <a:spcPts val="0"/>
              </a:spcAft>
              <a:buClr>
                <a:schemeClr val="dk1"/>
              </a:buClr>
              <a:buSzPts val="1200"/>
              <a:buFont typeface="Asap"/>
              <a:buChar char="●"/>
              <a:defRPr sz="1200">
                <a:solidFill>
                  <a:schemeClr val="dk1"/>
                </a:solidFill>
                <a:latin typeface="Asap"/>
                <a:ea typeface="Asap"/>
                <a:cs typeface="Asap"/>
                <a:sym typeface="Asap"/>
              </a:defRPr>
            </a:lvl4pPr>
            <a:lvl5pPr marL="2286000" lvl="4" indent="-304800">
              <a:lnSpc>
                <a:spcPct val="100000"/>
              </a:lnSpc>
              <a:spcBef>
                <a:spcPts val="0"/>
              </a:spcBef>
              <a:spcAft>
                <a:spcPts val="0"/>
              </a:spcAft>
              <a:buClr>
                <a:schemeClr val="dk1"/>
              </a:buClr>
              <a:buSzPts val="1200"/>
              <a:buFont typeface="Asap"/>
              <a:buChar char="○"/>
              <a:defRPr sz="1200">
                <a:solidFill>
                  <a:schemeClr val="dk1"/>
                </a:solidFill>
                <a:latin typeface="Asap"/>
                <a:ea typeface="Asap"/>
                <a:cs typeface="Asap"/>
                <a:sym typeface="Asap"/>
              </a:defRPr>
            </a:lvl5pPr>
            <a:lvl6pPr marL="2743200" lvl="5" indent="-304800">
              <a:lnSpc>
                <a:spcPct val="100000"/>
              </a:lnSpc>
              <a:spcBef>
                <a:spcPts val="0"/>
              </a:spcBef>
              <a:spcAft>
                <a:spcPts val="0"/>
              </a:spcAft>
              <a:buClr>
                <a:schemeClr val="dk1"/>
              </a:buClr>
              <a:buSzPts val="1200"/>
              <a:buFont typeface="Asap"/>
              <a:buChar char="■"/>
              <a:defRPr sz="1200">
                <a:solidFill>
                  <a:schemeClr val="dk1"/>
                </a:solidFill>
                <a:latin typeface="Asap"/>
                <a:ea typeface="Asap"/>
                <a:cs typeface="Asap"/>
                <a:sym typeface="Asap"/>
              </a:defRPr>
            </a:lvl6pPr>
            <a:lvl7pPr marL="3200400" lvl="6" indent="-304800">
              <a:lnSpc>
                <a:spcPct val="100000"/>
              </a:lnSpc>
              <a:spcBef>
                <a:spcPts val="0"/>
              </a:spcBef>
              <a:spcAft>
                <a:spcPts val="0"/>
              </a:spcAft>
              <a:buClr>
                <a:schemeClr val="dk1"/>
              </a:buClr>
              <a:buSzPts val="1200"/>
              <a:buFont typeface="Asap"/>
              <a:buChar char="●"/>
              <a:defRPr sz="1200">
                <a:solidFill>
                  <a:schemeClr val="dk1"/>
                </a:solidFill>
                <a:latin typeface="Asap"/>
                <a:ea typeface="Asap"/>
                <a:cs typeface="Asap"/>
                <a:sym typeface="Asap"/>
              </a:defRPr>
            </a:lvl7pPr>
            <a:lvl8pPr marL="3657600" lvl="7" indent="-304800">
              <a:lnSpc>
                <a:spcPct val="100000"/>
              </a:lnSpc>
              <a:spcBef>
                <a:spcPts val="0"/>
              </a:spcBef>
              <a:spcAft>
                <a:spcPts val="0"/>
              </a:spcAft>
              <a:buClr>
                <a:schemeClr val="dk1"/>
              </a:buClr>
              <a:buSzPts val="1200"/>
              <a:buFont typeface="Asap"/>
              <a:buChar char="○"/>
              <a:defRPr sz="1200">
                <a:solidFill>
                  <a:schemeClr val="dk1"/>
                </a:solidFill>
                <a:latin typeface="Asap"/>
                <a:ea typeface="Asap"/>
                <a:cs typeface="Asap"/>
                <a:sym typeface="Asap"/>
              </a:defRPr>
            </a:lvl8pPr>
            <a:lvl9pPr marL="4114800" lvl="8" indent="-304800">
              <a:lnSpc>
                <a:spcPct val="100000"/>
              </a:lnSpc>
              <a:spcBef>
                <a:spcPts val="0"/>
              </a:spcBef>
              <a:spcAft>
                <a:spcPts val="0"/>
              </a:spcAft>
              <a:buClr>
                <a:schemeClr val="dk1"/>
              </a:buClr>
              <a:buSzPts val="1200"/>
              <a:buFont typeface="Asap"/>
              <a:buChar char="■"/>
              <a:defRPr sz="1200">
                <a:solidFill>
                  <a:schemeClr val="dk1"/>
                </a:solidFill>
                <a:latin typeface="Asap"/>
                <a:ea typeface="Asap"/>
                <a:cs typeface="Asap"/>
                <a:sym typeface="Asap"/>
              </a:defRPr>
            </a:lvl9pPr>
          </a:lstStyle>
          <a:p>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3" r:id="rId4"/>
    <p:sldLayoutId id="2147483654" r:id="rId5"/>
    <p:sldLayoutId id="2147483655" r:id="rId6"/>
    <p:sldLayoutId id="2147483658" r:id="rId7"/>
    <p:sldLayoutId id="2147483662" r:id="rId8"/>
    <p:sldLayoutId id="2147483667" r:id="rId9"/>
    <p:sldLayoutId id="2147483668" r:id="rId10"/>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jpeg"/><Relationship Id="rId3" Type="http://schemas.openxmlformats.org/officeDocument/2006/relationships/image" Target="../media/image1.jpeg"/><Relationship Id="rId7"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jpeg"/><Relationship Id="rId5" Type="http://schemas.openxmlformats.org/officeDocument/2006/relationships/image" Target="../media/image3.jpeg"/><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10.xml"/><Relationship Id="rId1" Type="http://schemas.openxmlformats.org/officeDocument/2006/relationships/slideLayout" Target="../slideLayouts/slideLayout4.xml"/><Relationship Id="rId6" Type="http://schemas.openxmlformats.org/officeDocument/2006/relationships/image" Target="../media/image38.jpeg"/><Relationship Id="rId5" Type="http://schemas.openxmlformats.org/officeDocument/2006/relationships/image" Target="../media/image37.jpeg"/><Relationship Id="rId4" Type="http://schemas.openxmlformats.org/officeDocument/2006/relationships/image" Target="../media/image36.jpeg"/></Relationships>
</file>

<file path=ppt/slides/_rels/slide100.xml.rels><?xml version="1.0" encoding="UTF-8" standalone="yes"?>
<Relationships xmlns="http://schemas.openxmlformats.org/package/2006/relationships"><Relationship Id="rId3" Type="http://schemas.openxmlformats.org/officeDocument/2006/relationships/image" Target="../media/image339.jpeg"/><Relationship Id="rId2" Type="http://schemas.openxmlformats.org/officeDocument/2006/relationships/notesSlide" Target="../notesSlides/notesSlide87.xml"/><Relationship Id="rId1" Type="http://schemas.openxmlformats.org/officeDocument/2006/relationships/slideLayout" Target="../slideLayouts/slideLayout2.xml"/><Relationship Id="rId5" Type="http://schemas.openxmlformats.org/officeDocument/2006/relationships/image" Target="../media/image341.jpeg"/><Relationship Id="rId4" Type="http://schemas.openxmlformats.org/officeDocument/2006/relationships/image" Target="../media/image340.jpeg"/></Relationships>
</file>

<file path=ppt/slides/_rels/slide101.xml.rels><?xml version="1.0" encoding="UTF-8" standalone="yes"?>
<Relationships xmlns="http://schemas.openxmlformats.org/package/2006/relationships"><Relationship Id="rId3" Type="http://schemas.openxmlformats.org/officeDocument/2006/relationships/image" Target="../media/image342.jpeg"/><Relationship Id="rId2" Type="http://schemas.openxmlformats.org/officeDocument/2006/relationships/notesSlide" Target="../notesSlides/notesSlide88.xml"/><Relationship Id="rId1" Type="http://schemas.openxmlformats.org/officeDocument/2006/relationships/slideLayout" Target="../slideLayouts/slideLayout4.xml"/><Relationship Id="rId4" Type="http://schemas.openxmlformats.org/officeDocument/2006/relationships/image" Target="../media/image343.jpeg"/></Relationships>
</file>

<file path=ppt/slides/_rels/slide102.xml.rels><?xml version="1.0" encoding="UTF-8" standalone="yes"?>
<Relationships xmlns="http://schemas.openxmlformats.org/package/2006/relationships"><Relationship Id="rId3" Type="http://schemas.openxmlformats.org/officeDocument/2006/relationships/image" Target="../media/image344.jpeg"/><Relationship Id="rId2" Type="http://schemas.openxmlformats.org/officeDocument/2006/relationships/notesSlide" Target="../notesSlides/notesSlide89.xml"/><Relationship Id="rId1" Type="http://schemas.openxmlformats.org/officeDocument/2006/relationships/slideLayout" Target="../slideLayouts/slideLayout2.xml"/><Relationship Id="rId6" Type="http://schemas.openxmlformats.org/officeDocument/2006/relationships/image" Target="../media/image347.jpeg"/><Relationship Id="rId5" Type="http://schemas.openxmlformats.org/officeDocument/2006/relationships/image" Target="../media/image346.jpeg"/><Relationship Id="rId4" Type="http://schemas.openxmlformats.org/officeDocument/2006/relationships/image" Target="../media/image345.jpeg"/></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3" Type="http://schemas.openxmlformats.org/officeDocument/2006/relationships/image" Target="../media/image39.jpeg"/><Relationship Id="rId7" Type="http://schemas.openxmlformats.org/officeDocument/2006/relationships/image" Target="../media/image43.jpeg"/><Relationship Id="rId2" Type="http://schemas.openxmlformats.org/officeDocument/2006/relationships/notesSlide" Target="../notesSlides/notesSlide11.xml"/><Relationship Id="rId1" Type="http://schemas.openxmlformats.org/officeDocument/2006/relationships/slideLayout" Target="../slideLayouts/slideLayout4.xml"/><Relationship Id="rId6" Type="http://schemas.openxmlformats.org/officeDocument/2006/relationships/image" Target="../media/image42.jpeg"/><Relationship Id="rId5" Type="http://schemas.openxmlformats.org/officeDocument/2006/relationships/image" Target="../media/image41.jpeg"/><Relationship Id="rId4" Type="http://schemas.openxmlformats.org/officeDocument/2006/relationships/image" Target="../media/image40.jpeg"/></Relationships>
</file>

<file path=ppt/slides/_rels/slide12.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image" Target="../media/image44.jpeg"/><Relationship Id="rId1" Type="http://schemas.openxmlformats.org/officeDocument/2006/relationships/slideLayout" Target="../slideLayouts/slideLayout4.xml"/><Relationship Id="rId4" Type="http://schemas.openxmlformats.org/officeDocument/2006/relationships/image" Target="../media/image46.jpeg"/></Relationships>
</file>

<file path=ppt/slides/_rels/slide13.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image" Target="../media/image47.jpeg"/><Relationship Id="rId1" Type="http://schemas.openxmlformats.org/officeDocument/2006/relationships/slideLayout" Target="../slideLayouts/slideLayout4.xml"/><Relationship Id="rId6" Type="http://schemas.openxmlformats.org/officeDocument/2006/relationships/image" Target="../media/image51.jpeg"/><Relationship Id="rId5" Type="http://schemas.openxmlformats.org/officeDocument/2006/relationships/image" Target="../media/image50.jpeg"/><Relationship Id="rId4" Type="http://schemas.openxmlformats.org/officeDocument/2006/relationships/image" Target="../media/image49.jpeg"/></Relationships>
</file>

<file path=ppt/slides/_rels/slide14.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image" Target="../media/image52.jpeg"/><Relationship Id="rId1" Type="http://schemas.openxmlformats.org/officeDocument/2006/relationships/slideLayout" Target="../slideLayouts/slideLayout4.xml"/><Relationship Id="rId5" Type="http://schemas.openxmlformats.org/officeDocument/2006/relationships/image" Target="../media/image55.jpeg"/><Relationship Id="rId4" Type="http://schemas.openxmlformats.org/officeDocument/2006/relationships/image" Target="../media/image54.jpeg"/></Relationships>
</file>

<file path=ppt/slides/_rels/slide15.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image" Target="../media/image56.jpeg"/><Relationship Id="rId1" Type="http://schemas.openxmlformats.org/officeDocument/2006/relationships/slideLayout" Target="../slideLayouts/slideLayout4.xml"/><Relationship Id="rId5" Type="http://schemas.openxmlformats.org/officeDocument/2006/relationships/image" Target="../media/image59.jpeg"/><Relationship Id="rId4" Type="http://schemas.openxmlformats.org/officeDocument/2006/relationships/image" Target="../media/image58.jpeg"/></Relationships>
</file>

<file path=ppt/slides/_rels/slide16.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image" Target="../media/image60.jpeg"/><Relationship Id="rId1" Type="http://schemas.openxmlformats.org/officeDocument/2006/relationships/slideLayout" Target="../slideLayouts/slideLayout4.xml"/><Relationship Id="rId5" Type="http://schemas.openxmlformats.org/officeDocument/2006/relationships/image" Target="../media/image63.jpeg"/><Relationship Id="rId4" Type="http://schemas.openxmlformats.org/officeDocument/2006/relationships/image" Target="../media/image62.jpeg"/></Relationships>
</file>

<file path=ppt/slides/_rels/slide17.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notesSlide" Target="../notesSlides/notesSlide12.xml"/><Relationship Id="rId1" Type="http://schemas.openxmlformats.org/officeDocument/2006/relationships/slideLayout" Target="../slideLayouts/slideLayout4.xml"/><Relationship Id="rId4" Type="http://schemas.openxmlformats.org/officeDocument/2006/relationships/image" Target="../media/image65.jpeg"/></Relationships>
</file>

<file path=ppt/slides/_rels/slide18.xml.rels><?xml version="1.0" encoding="UTF-8" standalone="yes"?>
<Relationships xmlns="http://schemas.openxmlformats.org/package/2006/relationships"><Relationship Id="rId3" Type="http://schemas.openxmlformats.org/officeDocument/2006/relationships/image" Target="../media/image66.jpeg"/><Relationship Id="rId7" Type="http://schemas.openxmlformats.org/officeDocument/2006/relationships/image" Target="../media/image70.jpe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69.jpeg"/><Relationship Id="rId5" Type="http://schemas.openxmlformats.org/officeDocument/2006/relationships/image" Target="../media/image68.jpeg"/><Relationship Id="rId4" Type="http://schemas.openxmlformats.org/officeDocument/2006/relationships/image" Target="../media/image67.jpeg"/></Relationships>
</file>

<file path=ppt/slides/_rels/slide19.xml.rels><?xml version="1.0" encoding="UTF-8" standalone="yes"?>
<Relationships xmlns="http://schemas.openxmlformats.org/package/2006/relationships"><Relationship Id="rId3" Type="http://schemas.openxmlformats.org/officeDocument/2006/relationships/image" Target="../media/image71.jpeg"/><Relationship Id="rId2" Type="http://schemas.openxmlformats.org/officeDocument/2006/relationships/notesSlide" Target="../notesSlides/notesSlide14.xml"/><Relationship Id="rId1" Type="http://schemas.openxmlformats.org/officeDocument/2006/relationships/slideLayout" Target="../slideLayouts/slideLayout4.xml"/><Relationship Id="rId6" Type="http://schemas.openxmlformats.org/officeDocument/2006/relationships/image" Target="../media/image74.jpeg"/><Relationship Id="rId5" Type="http://schemas.openxmlformats.org/officeDocument/2006/relationships/image" Target="../media/image73.jpeg"/><Relationship Id="rId4" Type="http://schemas.openxmlformats.org/officeDocument/2006/relationships/image" Target="../media/image72.jpe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75.jpeg"/><Relationship Id="rId2" Type="http://schemas.openxmlformats.org/officeDocument/2006/relationships/notesSlide" Target="../notesSlides/notesSlide15.xml"/><Relationship Id="rId1" Type="http://schemas.openxmlformats.org/officeDocument/2006/relationships/slideLayout" Target="../slideLayouts/slideLayout4.xml"/><Relationship Id="rId5" Type="http://schemas.openxmlformats.org/officeDocument/2006/relationships/image" Target="../media/image77.jpeg"/><Relationship Id="rId4" Type="http://schemas.openxmlformats.org/officeDocument/2006/relationships/image" Target="../media/image76.jpeg"/></Relationships>
</file>

<file path=ppt/slides/_rels/slide21.xml.rels><?xml version="1.0" encoding="UTF-8" standalone="yes"?>
<Relationships xmlns="http://schemas.openxmlformats.org/package/2006/relationships"><Relationship Id="rId3" Type="http://schemas.openxmlformats.org/officeDocument/2006/relationships/image" Target="../media/image78.jpeg"/><Relationship Id="rId2" Type="http://schemas.openxmlformats.org/officeDocument/2006/relationships/notesSlide" Target="../notesSlides/notesSlide16.xml"/><Relationship Id="rId1" Type="http://schemas.openxmlformats.org/officeDocument/2006/relationships/slideLayout" Target="../slideLayouts/slideLayout4.xml"/><Relationship Id="rId6" Type="http://schemas.openxmlformats.org/officeDocument/2006/relationships/image" Target="../media/image81.jpeg"/><Relationship Id="rId5" Type="http://schemas.openxmlformats.org/officeDocument/2006/relationships/image" Target="../media/image80.jpeg"/><Relationship Id="rId4" Type="http://schemas.openxmlformats.org/officeDocument/2006/relationships/image" Target="../media/image79.jpeg"/></Relationships>
</file>

<file path=ppt/slides/_rels/slide22.xml.rels><?xml version="1.0" encoding="UTF-8" standalone="yes"?>
<Relationships xmlns="http://schemas.openxmlformats.org/package/2006/relationships"><Relationship Id="rId3" Type="http://schemas.openxmlformats.org/officeDocument/2006/relationships/image" Target="../media/image82.jpeg"/><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image" Target="../media/image84.jpeg"/><Relationship Id="rId2" Type="http://schemas.openxmlformats.org/officeDocument/2006/relationships/image" Target="../media/image83.jpeg"/><Relationship Id="rId1" Type="http://schemas.openxmlformats.org/officeDocument/2006/relationships/slideLayout" Target="../slideLayouts/slideLayout4.xml"/><Relationship Id="rId6" Type="http://schemas.openxmlformats.org/officeDocument/2006/relationships/image" Target="../media/image87.jpeg"/><Relationship Id="rId5" Type="http://schemas.openxmlformats.org/officeDocument/2006/relationships/image" Target="../media/image86.jpeg"/><Relationship Id="rId4" Type="http://schemas.openxmlformats.org/officeDocument/2006/relationships/image" Target="../media/image85.jpeg"/></Relationships>
</file>

<file path=ppt/slides/_rels/slide24.xml.rels><?xml version="1.0" encoding="UTF-8" standalone="yes"?>
<Relationships xmlns="http://schemas.openxmlformats.org/package/2006/relationships"><Relationship Id="rId3" Type="http://schemas.openxmlformats.org/officeDocument/2006/relationships/image" Target="../media/image89.jpeg"/><Relationship Id="rId2" Type="http://schemas.openxmlformats.org/officeDocument/2006/relationships/image" Target="../media/image88.jpeg"/><Relationship Id="rId1" Type="http://schemas.openxmlformats.org/officeDocument/2006/relationships/slideLayout" Target="../slideLayouts/slideLayout4.xml"/><Relationship Id="rId4" Type="http://schemas.openxmlformats.org/officeDocument/2006/relationships/image" Target="../media/image90.jpeg"/></Relationships>
</file>

<file path=ppt/slides/_rels/slide25.xml.rels><?xml version="1.0" encoding="UTF-8" standalone="yes"?>
<Relationships xmlns="http://schemas.openxmlformats.org/package/2006/relationships"><Relationship Id="rId3" Type="http://schemas.openxmlformats.org/officeDocument/2006/relationships/image" Target="../media/image92.jpeg"/><Relationship Id="rId2" Type="http://schemas.openxmlformats.org/officeDocument/2006/relationships/image" Target="../media/image91.jpeg"/><Relationship Id="rId1" Type="http://schemas.openxmlformats.org/officeDocument/2006/relationships/slideLayout" Target="../slideLayouts/slideLayout4.xml"/><Relationship Id="rId5" Type="http://schemas.openxmlformats.org/officeDocument/2006/relationships/image" Target="../media/image94.jpeg"/><Relationship Id="rId4" Type="http://schemas.openxmlformats.org/officeDocument/2006/relationships/image" Target="../media/image93.jpeg"/></Relationships>
</file>

<file path=ppt/slides/_rels/slide26.xml.rels><?xml version="1.0" encoding="UTF-8" standalone="yes"?>
<Relationships xmlns="http://schemas.openxmlformats.org/package/2006/relationships"><Relationship Id="rId3" Type="http://schemas.openxmlformats.org/officeDocument/2006/relationships/image" Target="../media/image96.jpeg"/><Relationship Id="rId2" Type="http://schemas.openxmlformats.org/officeDocument/2006/relationships/image" Target="../media/image95.jpeg"/><Relationship Id="rId1" Type="http://schemas.openxmlformats.org/officeDocument/2006/relationships/slideLayout" Target="../slideLayouts/slideLayout1.xml"/><Relationship Id="rId5" Type="http://schemas.openxmlformats.org/officeDocument/2006/relationships/image" Target="../media/image98.jpeg"/><Relationship Id="rId4" Type="http://schemas.openxmlformats.org/officeDocument/2006/relationships/image" Target="../media/image97.jpeg"/></Relationships>
</file>

<file path=ppt/slides/_rels/slide27.xml.rels><?xml version="1.0" encoding="UTF-8" standalone="yes"?>
<Relationships xmlns="http://schemas.openxmlformats.org/package/2006/relationships"><Relationship Id="rId3" Type="http://schemas.openxmlformats.org/officeDocument/2006/relationships/image" Target="../media/image100.jpeg"/><Relationship Id="rId2" Type="http://schemas.openxmlformats.org/officeDocument/2006/relationships/image" Target="../media/image99.jpeg"/><Relationship Id="rId1" Type="http://schemas.openxmlformats.org/officeDocument/2006/relationships/slideLayout" Target="../slideLayouts/slideLayout2.xml"/><Relationship Id="rId6" Type="http://schemas.openxmlformats.org/officeDocument/2006/relationships/image" Target="../media/image103.jpeg"/><Relationship Id="rId5" Type="http://schemas.openxmlformats.org/officeDocument/2006/relationships/image" Target="../media/image102.jpeg"/><Relationship Id="rId4" Type="http://schemas.openxmlformats.org/officeDocument/2006/relationships/image" Target="../media/image101.jpeg"/></Relationships>
</file>

<file path=ppt/slides/_rels/slide28.xml.rels><?xml version="1.0" encoding="UTF-8" standalone="yes"?>
<Relationships xmlns="http://schemas.openxmlformats.org/package/2006/relationships"><Relationship Id="rId3" Type="http://schemas.openxmlformats.org/officeDocument/2006/relationships/image" Target="../media/image105.jpeg"/><Relationship Id="rId2" Type="http://schemas.openxmlformats.org/officeDocument/2006/relationships/image" Target="../media/image104.jpeg"/><Relationship Id="rId1" Type="http://schemas.openxmlformats.org/officeDocument/2006/relationships/slideLayout" Target="../slideLayouts/slideLayout2.xml"/><Relationship Id="rId5" Type="http://schemas.openxmlformats.org/officeDocument/2006/relationships/image" Target="../media/image107.jpeg"/><Relationship Id="rId4" Type="http://schemas.openxmlformats.org/officeDocument/2006/relationships/image" Target="../media/image106.jpeg"/></Relationships>
</file>

<file path=ppt/slides/_rels/slide29.xml.rels><?xml version="1.0" encoding="UTF-8" standalone="yes"?>
<Relationships xmlns="http://schemas.openxmlformats.org/package/2006/relationships"><Relationship Id="rId3" Type="http://schemas.openxmlformats.org/officeDocument/2006/relationships/image" Target="../media/image108.jpeg"/><Relationship Id="rId2" Type="http://schemas.openxmlformats.org/officeDocument/2006/relationships/notesSlide" Target="../notesSlides/notesSlide18.xml"/><Relationship Id="rId1" Type="http://schemas.openxmlformats.org/officeDocument/2006/relationships/slideLayout" Target="../slideLayouts/slideLayout4.xml"/><Relationship Id="rId4" Type="http://schemas.openxmlformats.org/officeDocument/2006/relationships/image" Target="../media/image109.jpeg"/></Relationships>
</file>

<file path=ppt/slides/_rels/slide3.xml.rels><?xml version="1.0" encoding="UTF-8" standalone="yes"?>
<Relationships xmlns="http://schemas.openxmlformats.org/package/2006/relationships"><Relationship Id="rId3" Type="http://schemas.openxmlformats.org/officeDocument/2006/relationships/image" Target="../media/image7.jpeg"/><Relationship Id="rId7" Type="http://schemas.openxmlformats.org/officeDocument/2006/relationships/image" Target="../media/image11.jpe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8.jpeg"/></Relationships>
</file>

<file path=ppt/slides/_rels/slide30.xml.rels><?xml version="1.0" encoding="UTF-8" standalone="yes"?>
<Relationships xmlns="http://schemas.openxmlformats.org/package/2006/relationships"><Relationship Id="rId3" Type="http://schemas.openxmlformats.org/officeDocument/2006/relationships/image" Target="../media/image110.jpeg"/><Relationship Id="rId2" Type="http://schemas.openxmlformats.org/officeDocument/2006/relationships/notesSlide" Target="../notesSlides/notesSlide19.xml"/><Relationship Id="rId1" Type="http://schemas.openxmlformats.org/officeDocument/2006/relationships/slideLayout" Target="../slideLayouts/slideLayout4.xml"/><Relationship Id="rId6" Type="http://schemas.openxmlformats.org/officeDocument/2006/relationships/image" Target="../media/image113.jpeg"/><Relationship Id="rId5" Type="http://schemas.openxmlformats.org/officeDocument/2006/relationships/image" Target="../media/image112.jpeg"/><Relationship Id="rId4" Type="http://schemas.openxmlformats.org/officeDocument/2006/relationships/image" Target="../media/image111.jpeg"/></Relationships>
</file>

<file path=ppt/slides/_rels/slide31.xml.rels><?xml version="1.0" encoding="UTF-8" standalone="yes"?>
<Relationships xmlns="http://schemas.openxmlformats.org/package/2006/relationships"><Relationship Id="rId3" Type="http://schemas.openxmlformats.org/officeDocument/2006/relationships/image" Target="../media/image114.jpeg"/><Relationship Id="rId7" Type="http://schemas.openxmlformats.org/officeDocument/2006/relationships/image" Target="../media/image118.jpeg"/><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117.jpeg"/><Relationship Id="rId5" Type="http://schemas.openxmlformats.org/officeDocument/2006/relationships/image" Target="../media/image116.jpeg"/><Relationship Id="rId4" Type="http://schemas.openxmlformats.org/officeDocument/2006/relationships/image" Target="../media/image115.jpeg"/></Relationships>
</file>

<file path=ppt/slides/_rels/slide32.xml.rels><?xml version="1.0" encoding="UTF-8" standalone="yes"?>
<Relationships xmlns="http://schemas.openxmlformats.org/package/2006/relationships"><Relationship Id="rId3" Type="http://schemas.openxmlformats.org/officeDocument/2006/relationships/image" Target="../media/image119.jpeg"/><Relationship Id="rId2" Type="http://schemas.openxmlformats.org/officeDocument/2006/relationships/notesSlide" Target="../notesSlides/notesSlide21.xml"/><Relationship Id="rId1" Type="http://schemas.openxmlformats.org/officeDocument/2006/relationships/slideLayout" Target="../slideLayouts/slideLayout4.xml"/><Relationship Id="rId6" Type="http://schemas.openxmlformats.org/officeDocument/2006/relationships/image" Target="../media/image122.jpeg"/><Relationship Id="rId5" Type="http://schemas.openxmlformats.org/officeDocument/2006/relationships/image" Target="../media/image121.jpeg"/><Relationship Id="rId4" Type="http://schemas.openxmlformats.org/officeDocument/2006/relationships/image" Target="../media/image120.jpeg"/></Relationships>
</file>

<file path=ppt/slides/_rels/slide33.xml.rels><?xml version="1.0" encoding="UTF-8" standalone="yes"?>
<Relationships xmlns="http://schemas.openxmlformats.org/package/2006/relationships"><Relationship Id="rId3" Type="http://schemas.openxmlformats.org/officeDocument/2006/relationships/image" Target="../media/image123.jpeg"/><Relationship Id="rId2" Type="http://schemas.openxmlformats.org/officeDocument/2006/relationships/notesSlide" Target="../notesSlides/notesSlide22.xml"/><Relationship Id="rId1" Type="http://schemas.openxmlformats.org/officeDocument/2006/relationships/slideLayout" Target="../slideLayouts/slideLayout4.xml"/><Relationship Id="rId5" Type="http://schemas.openxmlformats.org/officeDocument/2006/relationships/image" Target="../media/image125.jpeg"/><Relationship Id="rId4" Type="http://schemas.openxmlformats.org/officeDocument/2006/relationships/image" Target="../media/image124.jpeg"/></Relationships>
</file>

<file path=ppt/slides/_rels/slide34.xml.rels><?xml version="1.0" encoding="UTF-8" standalone="yes"?>
<Relationships xmlns="http://schemas.openxmlformats.org/package/2006/relationships"><Relationship Id="rId3" Type="http://schemas.openxmlformats.org/officeDocument/2006/relationships/image" Target="../media/image126.jpeg"/><Relationship Id="rId2" Type="http://schemas.openxmlformats.org/officeDocument/2006/relationships/notesSlide" Target="../notesSlides/notesSlide23.xml"/><Relationship Id="rId1" Type="http://schemas.openxmlformats.org/officeDocument/2006/relationships/slideLayout" Target="../slideLayouts/slideLayout4.xml"/><Relationship Id="rId4" Type="http://schemas.openxmlformats.org/officeDocument/2006/relationships/image" Target="../media/image127.jpeg"/></Relationships>
</file>

<file path=ppt/slides/_rels/slide35.xml.rels><?xml version="1.0" encoding="UTF-8" standalone="yes"?>
<Relationships xmlns="http://schemas.openxmlformats.org/package/2006/relationships"><Relationship Id="rId3" Type="http://schemas.openxmlformats.org/officeDocument/2006/relationships/image" Target="../media/image128.jpeg"/><Relationship Id="rId2" Type="http://schemas.openxmlformats.org/officeDocument/2006/relationships/notesSlide" Target="../notesSlides/notesSlide24.xml"/><Relationship Id="rId1" Type="http://schemas.openxmlformats.org/officeDocument/2006/relationships/slideLayout" Target="../slideLayouts/slideLayout4.xml"/><Relationship Id="rId5" Type="http://schemas.openxmlformats.org/officeDocument/2006/relationships/image" Target="../media/image130.jpeg"/><Relationship Id="rId4" Type="http://schemas.openxmlformats.org/officeDocument/2006/relationships/image" Target="../media/image129.jpeg"/></Relationships>
</file>

<file path=ppt/slides/_rels/slide36.xml.rels><?xml version="1.0" encoding="UTF-8" standalone="yes"?>
<Relationships xmlns="http://schemas.openxmlformats.org/package/2006/relationships"><Relationship Id="rId3" Type="http://schemas.openxmlformats.org/officeDocument/2006/relationships/image" Target="../media/image131.jpeg"/><Relationship Id="rId2" Type="http://schemas.openxmlformats.org/officeDocument/2006/relationships/notesSlide" Target="../notesSlides/notesSlide25.xml"/><Relationship Id="rId1" Type="http://schemas.openxmlformats.org/officeDocument/2006/relationships/slideLayout" Target="../slideLayouts/slideLayout4.xml"/><Relationship Id="rId5" Type="http://schemas.openxmlformats.org/officeDocument/2006/relationships/image" Target="../media/image133.jpeg"/><Relationship Id="rId4" Type="http://schemas.openxmlformats.org/officeDocument/2006/relationships/image" Target="../media/image132.jpeg"/></Relationships>
</file>

<file path=ppt/slides/_rels/slide37.xml.rels><?xml version="1.0" encoding="UTF-8" standalone="yes"?>
<Relationships xmlns="http://schemas.openxmlformats.org/package/2006/relationships"><Relationship Id="rId3" Type="http://schemas.openxmlformats.org/officeDocument/2006/relationships/image" Target="../media/image134.jpeg"/><Relationship Id="rId2" Type="http://schemas.openxmlformats.org/officeDocument/2006/relationships/notesSlide" Target="../notesSlides/notesSlide26.xml"/><Relationship Id="rId1" Type="http://schemas.openxmlformats.org/officeDocument/2006/relationships/slideLayout" Target="../slideLayouts/slideLayout4.xml"/><Relationship Id="rId5" Type="http://schemas.openxmlformats.org/officeDocument/2006/relationships/image" Target="../media/image136.jpeg"/><Relationship Id="rId4" Type="http://schemas.openxmlformats.org/officeDocument/2006/relationships/image" Target="../media/image135.jpeg"/></Relationships>
</file>

<file path=ppt/slides/_rels/slide38.xml.rels><?xml version="1.0" encoding="UTF-8" standalone="yes"?>
<Relationships xmlns="http://schemas.openxmlformats.org/package/2006/relationships"><Relationship Id="rId3" Type="http://schemas.openxmlformats.org/officeDocument/2006/relationships/image" Target="../media/image137.jpeg"/><Relationship Id="rId2" Type="http://schemas.openxmlformats.org/officeDocument/2006/relationships/notesSlide" Target="../notesSlides/notesSlide27.xml"/><Relationship Id="rId1" Type="http://schemas.openxmlformats.org/officeDocument/2006/relationships/slideLayout" Target="../slideLayouts/slideLayout4.xml"/><Relationship Id="rId4" Type="http://schemas.openxmlformats.org/officeDocument/2006/relationships/image" Target="../media/image138.jpeg"/></Relationships>
</file>

<file path=ppt/slides/_rels/slide39.xml.rels><?xml version="1.0" encoding="UTF-8" standalone="yes"?>
<Relationships xmlns="http://schemas.openxmlformats.org/package/2006/relationships"><Relationship Id="rId3" Type="http://schemas.openxmlformats.org/officeDocument/2006/relationships/image" Target="../media/image139.jpeg"/><Relationship Id="rId2" Type="http://schemas.openxmlformats.org/officeDocument/2006/relationships/notesSlide" Target="../notesSlides/notesSlide28.xml"/><Relationship Id="rId1" Type="http://schemas.openxmlformats.org/officeDocument/2006/relationships/slideLayout" Target="../slideLayouts/slideLayout4.xml"/><Relationship Id="rId6" Type="http://schemas.openxmlformats.org/officeDocument/2006/relationships/image" Target="../media/image142.jpeg"/><Relationship Id="rId5" Type="http://schemas.openxmlformats.org/officeDocument/2006/relationships/image" Target="../media/image141.jpeg"/><Relationship Id="rId4" Type="http://schemas.openxmlformats.org/officeDocument/2006/relationships/image" Target="../media/image140.jpeg"/></Relationships>
</file>

<file path=ppt/slides/_rels/slide4.xml.rels><?xml version="1.0" encoding="UTF-8" standalone="yes"?>
<Relationships xmlns="http://schemas.openxmlformats.org/package/2006/relationships"><Relationship Id="rId8" Type="http://schemas.openxmlformats.org/officeDocument/2006/relationships/image" Target="../media/image17.jpeg"/><Relationship Id="rId3" Type="http://schemas.openxmlformats.org/officeDocument/2006/relationships/image" Target="../media/image12.jpeg"/><Relationship Id="rId7" Type="http://schemas.openxmlformats.org/officeDocument/2006/relationships/image" Target="../media/image16.jpeg"/><Relationship Id="rId2" Type="http://schemas.openxmlformats.org/officeDocument/2006/relationships/notesSlide" Target="../notesSlides/notesSlide4.xml"/><Relationship Id="rId1" Type="http://schemas.openxmlformats.org/officeDocument/2006/relationships/slideLayout" Target="../slideLayouts/slideLayout4.xml"/><Relationship Id="rId6" Type="http://schemas.openxmlformats.org/officeDocument/2006/relationships/image" Target="../media/image15.jpeg"/><Relationship Id="rId5" Type="http://schemas.openxmlformats.org/officeDocument/2006/relationships/image" Target="../media/image14.jpeg"/><Relationship Id="rId10" Type="http://schemas.openxmlformats.org/officeDocument/2006/relationships/image" Target="../media/image19.jpeg"/><Relationship Id="rId4" Type="http://schemas.openxmlformats.org/officeDocument/2006/relationships/image" Target="../media/image13.jpeg"/><Relationship Id="rId9" Type="http://schemas.openxmlformats.org/officeDocument/2006/relationships/image" Target="../media/image18.jpeg"/></Relationships>
</file>

<file path=ppt/slides/_rels/slide40.xml.rels><?xml version="1.0" encoding="UTF-8" standalone="yes"?>
<Relationships xmlns="http://schemas.openxmlformats.org/package/2006/relationships"><Relationship Id="rId3" Type="http://schemas.openxmlformats.org/officeDocument/2006/relationships/image" Target="../media/image143.jpeg"/><Relationship Id="rId2" Type="http://schemas.openxmlformats.org/officeDocument/2006/relationships/notesSlide" Target="../notesSlides/notesSlide29.xml"/><Relationship Id="rId1" Type="http://schemas.openxmlformats.org/officeDocument/2006/relationships/slideLayout" Target="../slideLayouts/slideLayout4.xml"/><Relationship Id="rId4" Type="http://schemas.openxmlformats.org/officeDocument/2006/relationships/image" Target="../media/image144.jpeg"/></Relationships>
</file>

<file path=ppt/slides/_rels/slide41.xml.rels><?xml version="1.0" encoding="UTF-8" standalone="yes"?>
<Relationships xmlns="http://schemas.openxmlformats.org/package/2006/relationships"><Relationship Id="rId3" Type="http://schemas.openxmlformats.org/officeDocument/2006/relationships/image" Target="../media/image145.jpeg"/><Relationship Id="rId2" Type="http://schemas.openxmlformats.org/officeDocument/2006/relationships/notesSlide" Target="../notesSlides/notesSlide30.xml"/><Relationship Id="rId1" Type="http://schemas.openxmlformats.org/officeDocument/2006/relationships/slideLayout" Target="../slideLayouts/slideLayout2.xml"/><Relationship Id="rId6" Type="http://schemas.openxmlformats.org/officeDocument/2006/relationships/image" Target="../media/image148.jpeg"/><Relationship Id="rId5" Type="http://schemas.openxmlformats.org/officeDocument/2006/relationships/image" Target="../media/image147.jpeg"/><Relationship Id="rId4" Type="http://schemas.openxmlformats.org/officeDocument/2006/relationships/image" Target="../media/image146.jpeg"/></Relationships>
</file>

<file path=ppt/slides/_rels/slide42.xml.rels><?xml version="1.0" encoding="UTF-8" standalone="yes"?>
<Relationships xmlns="http://schemas.openxmlformats.org/package/2006/relationships"><Relationship Id="rId3" Type="http://schemas.openxmlformats.org/officeDocument/2006/relationships/image" Target="../media/image149.jpeg"/><Relationship Id="rId2" Type="http://schemas.openxmlformats.org/officeDocument/2006/relationships/notesSlide" Target="../notesSlides/notesSlide31.xml"/><Relationship Id="rId1" Type="http://schemas.openxmlformats.org/officeDocument/2006/relationships/slideLayout" Target="../slideLayouts/slideLayout4.xml"/><Relationship Id="rId6" Type="http://schemas.openxmlformats.org/officeDocument/2006/relationships/image" Target="../media/image152.jpeg"/><Relationship Id="rId5" Type="http://schemas.openxmlformats.org/officeDocument/2006/relationships/image" Target="../media/image151.jpeg"/><Relationship Id="rId4" Type="http://schemas.openxmlformats.org/officeDocument/2006/relationships/image" Target="../media/image150.jpeg"/></Relationships>
</file>

<file path=ppt/slides/_rels/slide43.xml.rels><?xml version="1.0" encoding="UTF-8" standalone="yes"?>
<Relationships xmlns="http://schemas.openxmlformats.org/package/2006/relationships"><Relationship Id="rId3" Type="http://schemas.openxmlformats.org/officeDocument/2006/relationships/image" Target="../media/image153.jpeg"/><Relationship Id="rId2" Type="http://schemas.openxmlformats.org/officeDocument/2006/relationships/notesSlide" Target="../notesSlides/notesSlide32.xml"/><Relationship Id="rId1" Type="http://schemas.openxmlformats.org/officeDocument/2006/relationships/slideLayout" Target="../slideLayouts/slideLayout4.xml"/><Relationship Id="rId4" Type="http://schemas.openxmlformats.org/officeDocument/2006/relationships/image" Target="../media/image154.jpeg"/></Relationships>
</file>

<file path=ppt/slides/_rels/slide44.xml.rels><?xml version="1.0" encoding="UTF-8" standalone="yes"?>
<Relationships xmlns="http://schemas.openxmlformats.org/package/2006/relationships"><Relationship Id="rId3" Type="http://schemas.openxmlformats.org/officeDocument/2006/relationships/image" Target="../media/image155.jpeg"/><Relationship Id="rId2" Type="http://schemas.openxmlformats.org/officeDocument/2006/relationships/notesSlide" Target="../notesSlides/notesSlide33.xml"/><Relationship Id="rId1" Type="http://schemas.openxmlformats.org/officeDocument/2006/relationships/slideLayout" Target="../slideLayouts/slideLayout4.xml"/><Relationship Id="rId6" Type="http://schemas.openxmlformats.org/officeDocument/2006/relationships/image" Target="../media/image158.jpeg"/><Relationship Id="rId5" Type="http://schemas.openxmlformats.org/officeDocument/2006/relationships/image" Target="../media/image157.jpeg"/><Relationship Id="rId4" Type="http://schemas.openxmlformats.org/officeDocument/2006/relationships/image" Target="../media/image156.jpeg"/></Relationships>
</file>

<file path=ppt/slides/_rels/slide45.xml.rels><?xml version="1.0" encoding="UTF-8" standalone="yes"?>
<Relationships xmlns="http://schemas.openxmlformats.org/package/2006/relationships"><Relationship Id="rId3" Type="http://schemas.openxmlformats.org/officeDocument/2006/relationships/image" Target="../media/image159.jpeg"/><Relationship Id="rId2" Type="http://schemas.openxmlformats.org/officeDocument/2006/relationships/notesSlide" Target="../notesSlides/notesSlide34.xml"/><Relationship Id="rId1" Type="http://schemas.openxmlformats.org/officeDocument/2006/relationships/slideLayout" Target="../slideLayouts/slideLayout4.xml"/><Relationship Id="rId6" Type="http://schemas.openxmlformats.org/officeDocument/2006/relationships/image" Target="../media/image162.jpeg"/><Relationship Id="rId5" Type="http://schemas.openxmlformats.org/officeDocument/2006/relationships/image" Target="../media/image161.jpeg"/><Relationship Id="rId4" Type="http://schemas.openxmlformats.org/officeDocument/2006/relationships/image" Target="../media/image160.jpeg"/></Relationships>
</file>

<file path=ppt/slides/_rels/slide46.xml.rels><?xml version="1.0" encoding="UTF-8" standalone="yes"?>
<Relationships xmlns="http://schemas.openxmlformats.org/package/2006/relationships"><Relationship Id="rId3" Type="http://schemas.openxmlformats.org/officeDocument/2006/relationships/image" Target="../media/image163.jpeg"/><Relationship Id="rId2" Type="http://schemas.openxmlformats.org/officeDocument/2006/relationships/notesSlide" Target="../notesSlides/notesSlide35.xml"/><Relationship Id="rId1" Type="http://schemas.openxmlformats.org/officeDocument/2006/relationships/slideLayout" Target="../slideLayouts/slideLayout2.xml"/><Relationship Id="rId6" Type="http://schemas.openxmlformats.org/officeDocument/2006/relationships/image" Target="../media/image166.jpeg"/><Relationship Id="rId5" Type="http://schemas.openxmlformats.org/officeDocument/2006/relationships/image" Target="../media/image165.jpeg"/><Relationship Id="rId4" Type="http://schemas.openxmlformats.org/officeDocument/2006/relationships/image" Target="../media/image164.jpeg"/></Relationships>
</file>

<file path=ppt/slides/_rels/slide47.xml.rels><?xml version="1.0" encoding="UTF-8" standalone="yes"?>
<Relationships xmlns="http://schemas.openxmlformats.org/package/2006/relationships"><Relationship Id="rId3" Type="http://schemas.openxmlformats.org/officeDocument/2006/relationships/image" Target="../media/image167.jpeg"/><Relationship Id="rId2" Type="http://schemas.openxmlformats.org/officeDocument/2006/relationships/notesSlide" Target="../notesSlides/notesSlide36.xml"/><Relationship Id="rId1" Type="http://schemas.openxmlformats.org/officeDocument/2006/relationships/slideLayout" Target="../slideLayouts/slideLayout4.xml"/><Relationship Id="rId4" Type="http://schemas.openxmlformats.org/officeDocument/2006/relationships/image" Target="../media/image168.jpeg"/></Relationships>
</file>

<file path=ppt/slides/_rels/slide48.xml.rels><?xml version="1.0" encoding="UTF-8" standalone="yes"?>
<Relationships xmlns="http://schemas.openxmlformats.org/package/2006/relationships"><Relationship Id="rId3" Type="http://schemas.openxmlformats.org/officeDocument/2006/relationships/image" Target="../media/image169.jpeg"/><Relationship Id="rId2" Type="http://schemas.openxmlformats.org/officeDocument/2006/relationships/notesSlide" Target="../notesSlides/notesSlide37.xml"/><Relationship Id="rId1" Type="http://schemas.openxmlformats.org/officeDocument/2006/relationships/slideLayout" Target="../slideLayouts/slideLayout4.xml"/><Relationship Id="rId6" Type="http://schemas.openxmlformats.org/officeDocument/2006/relationships/image" Target="../media/image172.jpeg"/><Relationship Id="rId5" Type="http://schemas.openxmlformats.org/officeDocument/2006/relationships/image" Target="../media/image171.jpeg"/><Relationship Id="rId4" Type="http://schemas.openxmlformats.org/officeDocument/2006/relationships/image" Target="../media/image170.jpeg"/></Relationships>
</file>

<file path=ppt/slides/_rels/slide49.xml.rels><?xml version="1.0" encoding="UTF-8" standalone="yes"?>
<Relationships xmlns="http://schemas.openxmlformats.org/package/2006/relationships"><Relationship Id="rId3" Type="http://schemas.openxmlformats.org/officeDocument/2006/relationships/image" Target="../media/image173.jpeg"/><Relationship Id="rId2" Type="http://schemas.openxmlformats.org/officeDocument/2006/relationships/notesSlide" Target="../notesSlides/notesSlide38.xml"/><Relationship Id="rId1" Type="http://schemas.openxmlformats.org/officeDocument/2006/relationships/slideLayout" Target="../slideLayouts/slideLayout4.xml"/><Relationship Id="rId5" Type="http://schemas.openxmlformats.org/officeDocument/2006/relationships/image" Target="../media/image175.jpeg"/><Relationship Id="rId4" Type="http://schemas.openxmlformats.org/officeDocument/2006/relationships/image" Target="../media/image174.jpeg"/></Relationships>
</file>

<file path=ppt/slides/_rels/slide5.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5.xml"/><Relationship Id="rId1" Type="http://schemas.openxmlformats.org/officeDocument/2006/relationships/slideLayout" Target="../slideLayouts/slideLayout4.xml"/><Relationship Id="rId5" Type="http://schemas.openxmlformats.org/officeDocument/2006/relationships/image" Target="../media/image22.jpeg"/><Relationship Id="rId4" Type="http://schemas.openxmlformats.org/officeDocument/2006/relationships/image" Target="../media/image21.jpeg"/></Relationships>
</file>

<file path=ppt/slides/_rels/slide50.xml.rels><?xml version="1.0" encoding="UTF-8" standalone="yes"?>
<Relationships xmlns="http://schemas.openxmlformats.org/package/2006/relationships"><Relationship Id="rId3" Type="http://schemas.openxmlformats.org/officeDocument/2006/relationships/image" Target="../media/image176.jpeg"/><Relationship Id="rId2" Type="http://schemas.openxmlformats.org/officeDocument/2006/relationships/notesSlide" Target="../notesSlides/notesSlide39.xml"/><Relationship Id="rId1" Type="http://schemas.openxmlformats.org/officeDocument/2006/relationships/slideLayout" Target="../slideLayouts/slideLayout4.xml"/><Relationship Id="rId5" Type="http://schemas.openxmlformats.org/officeDocument/2006/relationships/image" Target="../media/image178.jpeg"/><Relationship Id="rId4" Type="http://schemas.openxmlformats.org/officeDocument/2006/relationships/image" Target="../media/image177.jpeg"/></Relationships>
</file>

<file path=ppt/slides/_rels/slide51.xml.rels><?xml version="1.0" encoding="UTF-8" standalone="yes"?>
<Relationships xmlns="http://schemas.openxmlformats.org/package/2006/relationships"><Relationship Id="rId3" Type="http://schemas.openxmlformats.org/officeDocument/2006/relationships/image" Target="../media/image179.jpeg"/><Relationship Id="rId2" Type="http://schemas.openxmlformats.org/officeDocument/2006/relationships/notesSlide" Target="../notesSlides/notesSlide40.xml"/><Relationship Id="rId1" Type="http://schemas.openxmlformats.org/officeDocument/2006/relationships/slideLayout" Target="../slideLayouts/slideLayout4.xml"/><Relationship Id="rId4" Type="http://schemas.openxmlformats.org/officeDocument/2006/relationships/image" Target="../media/image180.jpeg"/></Relationships>
</file>

<file path=ppt/slides/_rels/slide52.xml.rels><?xml version="1.0" encoding="UTF-8" standalone="yes"?>
<Relationships xmlns="http://schemas.openxmlformats.org/package/2006/relationships"><Relationship Id="rId3" Type="http://schemas.openxmlformats.org/officeDocument/2006/relationships/image" Target="../media/image181.jpeg"/><Relationship Id="rId2" Type="http://schemas.openxmlformats.org/officeDocument/2006/relationships/notesSlide" Target="../notesSlides/notesSlide41.xml"/><Relationship Id="rId1" Type="http://schemas.openxmlformats.org/officeDocument/2006/relationships/slideLayout" Target="../slideLayouts/slideLayout4.xml"/><Relationship Id="rId4" Type="http://schemas.openxmlformats.org/officeDocument/2006/relationships/image" Target="../media/image182.jpeg"/></Relationships>
</file>

<file path=ppt/slides/_rels/slide53.xml.rels><?xml version="1.0" encoding="UTF-8" standalone="yes"?>
<Relationships xmlns="http://schemas.openxmlformats.org/package/2006/relationships"><Relationship Id="rId3" Type="http://schemas.openxmlformats.org/officeDocument/2006/relationships/image" Target="../media/image183.jpeg"/><Relationship Id="rId2" Type="http://schemas.openxmlformats.org/officeDocument/2006/relationships/notesSlide" Target="../notesSlides/notesSlide42.xml"/><Relationship Id="rId1" Type="http://schemas.openxmlformats.org/officeDocument/2006/relationships/slideLayout" Target="../slideLayouts/slideLayout4.xml"/><Relationship Id="rId5" Type="http://schemas.openxmlformats.org/officeDocument/2006/relationships/image" Target="../media/image185.jpeg"/><Relationship Id="rId4" Type="http://schemas.openxmlformats.org/officeDocument/2006/relationships/image" Target="../media/image184.jpeg"/></Relationships>
</file>

<file path=ppt/slides/_rels/slide54.xml.rels><?xml version="1.0" encoding="UTF-8" standalone="yes"?>
<Relationships xmlns="http://schemas.openxmlformats.org/package/2006/relationships"><Relationship Id="rId3" Type="http://schemas.openxmlformats.org/officeDocument/2006/relationships/image" Target="../media/image186.jpeg"/><Relationship Id="rId2" Type="http://schemas.openxmlformats.org/officeDocument/2006/relationships/notesSlide" Target="../notesSlides/notesSlide43.xml"/><Relationship Id="rId1" Type="http://schemas.openxmlformats.org/officeDocument/2006/relationships/slideLayout" Target="../slideLayouts/slideLayout2.xml"/><Relationship Id="rId5" Type="http://schemas.openxmlformats.org/officeDocument/2006/relationships/image" Target="../media/image188.jpeg"/><Relationship Id="rId4" Type="http://schemas.openxmlformats.org/officeDocument/2006/relationships/image" Target="../media/image187.jpeg"/></Relationships>
</file>

<file path=ppt/slides/_rels/slide55.xml.rels><?xml version="1.0" encoding="UTF-8" standalone="yes"?>
<Relationships xmlns="http://schemas.openxmlformats.org/package/2006/relationships"><Relationship Id="rId3" Type="http://schemas.openxmlformats.org/officeDocument/2006/relationships/image" Target="../media/image189.jpeg"/><Relationship Id="rId2" Type="http://schemas.openxmlformats.org/officeDocument/2006/relationships/notesSlide" Target="../notesSlides/notesSlide44.xml"/><Relationship Id="rId1" Type="http://schemas.openxmlformats.org/officeDocument/2006/relationships/slideLayout" Target="../slideLayouts/slideLayout4.xml"/><Relationship Id="rId5" Type="http://schemas.openxmlformats.org/officeDocument/2006/relationships/image" Target="../media/image191.jpeg"/><Relationship Id="rId4" Type="http://schemas.openxmlformats.org/officeDocument/2006/relationships/image" Target="../media/image190.jpeg"/></Relationships>
</file>

<file path=ppt/slides/_rels/slide56.xml.rels><?xml version="1.0" encoding="UTF-8" standalone="yes"?>
<Relationships xmlns="http://schemas.openxmlformats.org/package/2006/relationships"><Relationship Id="rId3" Type="http://schemas.openxmlformats.org/officeDocument/2006/relationships/image" Target="../media/image192.jpeg"/><Relationship Id="rId2" Type="http://schemas.openxmlformats.org/officeDocument/2006/relationships/notesSlide" Target="../notesSlides/notesSlide45.xml"/><Relationship Id="rId1" Type="http://schemas.openxmlformats.org/officeDocument/2006/relationships/slideLayout" Target="../slideLayouts/slideLayout4.xml"/><Relationship Id="rId6" Type="http://schemas.openxmlformats.org/officeDocument/2006/relationships/image" Target="../media/image195.jpeg"/><Relationship Id="rId5" Type="http://schemas.openxmlformats.org/officeDocument/2006/relationships/image" Target="../media/image194.jpeg"/><Relationship Id="rId4" Type="http://schemas.openxmlformats.org/officeDocument/2006/relationships/image" Target="../media/image193.jpeg"/></Relationships>
</file>

<file path=ppt/slides/_rels/slide57.xml.rels><?xml version="1.0" encoding="UTF-8" standalone="yes"?>
<Relationships xmlns="http://schemas.openxmlformats.org/package/2006/relationships"><Relationship Id="rId3" Type="http://schemas.openxmlformats.org/officeDocument/2006/relationships/image" Target="../media/image196.jpeg"/><Relationship Id="rId2" Type="http://schemas.openxmlformats.org/officeDocument/2006/relationships/notesSlide" Target="../notesSlides/notesSlide46.xml"/><Relationship Id="rId1" Type="http://schemas.openxmlformats.org/officeDocument/2006/relationships/slideLayout" Target="../slideLayouts/slideLayout4.xml"/><Relationship Id="rId5" Type="http://schemas.openxmlformats.org/officeDocument/2006/relationships/image" Target="../media/image198.jpeg"/><Relationship Id="rId4" Type="http://schemas.openxmlformats.org/officeDocument/2006/relationships/image" Target="../media/image197.jpeg"/></Relationships>
</file>

<file path=ppt/slides/_rels/slide58.xml.rels><?xml version="1.0" encoding="UTF-8" standalone="yes"?>
<Relationships xmlns="http://schemas.openxmlformats.org/package/2006/relationships"><Relationship Id="rId3" Type="http://schemas.openxmlformats.org/officeDocument/2006/relationships/image" Target="../media/image199.jpeg"/><Relationship Id="rId2" Type="http://schemas.openxmlformats.org/officeDocument/2006/relationships/notesSlide" Target="../notesSlides/notesSlide47.xml"/><Relationship Id="rId1" Type="http://schemas.openxmlformats.org/officeDocument/2006/relationships/slideLayout" Target="../slideLayouts/slideLayout4.xml"/><Relationship Id="rId5" Type="http://schemas.openxmlformats.org/officeDocument/2006/relationships/image" Target="../media/image201.jpeg"/><Relationship Id="rId4" Type="http://schemas.openxmlformats.org/officeDocument/2006/relationships/image" Target="../media/image200.jpeg"/></Relationships>
</file>

<file path=ppt/slides/_rels/slide59.xml.rels><?xml version="1.0" encoding="UTF-8" standalone="yes"?>
<Relationships xmlns="http://schemas.openxmlformats.org/package/2006/relationships"><Relationship Id="rId3" Type="http://schemas.openxmlformats.org/officeDocument/2006/relationships/image" Target="../media/image202.jpeg"/><Relationship Id="rId2" Type="http://schemas.openxmlformats.org/officeDocument/2006/relationships/notesSlide" Target="../notesSlides/notesSlide48.xml"/><Relationship Id="rId1" Type="http://schemas.openxmlformats.org/officeDocument/2006/relationships/slideLayout" Target="../slideLayouts/slideLayout4.xml"/><Relationship Id="rId6" Type="http://schemas.openxmlformats.org/officeDocument/2006/relationships/image" Target="../media/image205.jpeg"/><Relationship Id="rId5" Type="http://schemas.openxmlformats.org/officeDocument/2006/relationships/image" Target="../media/image204.jpeg"/><Relationship Id="rId4" Type="http://schemas.openxmlformats.org/officeDocument/2006/relationships/image" Target="../media/image203.jpeg"/></Relationships>
</file>

<file path=ppt/slides/_rels/slide6.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6.xml"/><Relationship Id="rId1" Type="http://schemas.openxmlformats.org/officeDocument/2006/relationships/slideLayout" Target="../slideLayouts/slideLayout4.xml"/><Relationship Id="rId5" Type="http://schemas.openxmlformats.org/officeDocument/2006/relationships/image" Target="../media/image25.jpeg"/><Relationship Id="rId4" Type="http://schemas.openxmlformats.org/officeDocument/2006/relationships/image" Target="../media/image24.jpeg"/></Relationships>
</file>

<file path=ppt/slides/_rels/slide60.xml.rels><?xml version="1.0" encoding="UTF-8" standalone="yes"?>
<Relationships xmlns="http://schemas.openxmlformats.org/package/2006/relationships"><Relationship Id="rId3" Type="http://schemas.openxmlformats.org/officeDocument/2006/relationships/image" Target="../media/image206.jpeg"/><Relationship Id="rId2" Type="http://schemas.openxmlformats.org/officeDocument/2006/relationships/notesSlide" Target="../notesSlides/notesSlide49.xml"/><Relationship Id="rId1" Type="http://schemas.openxmlformats.org/officeDocument/2006/relationships/slideLayout" Target="../slideLayouts/slideLayout4.xml"/><Relationship Id="rId4" Type="http://schemas.openxmlformats.org/officeDocument/2006/relationships/image" Target="../media/image207.jpeg"/></Relationships>
</file>

<file path=ppt/slides/_rels/slide61.xml.rels><?xml version="1.0" encoding="UTF-8" standalone="yes"?>
<Relationships xmlns="http://schemas.openxmlformats.org/package/2006/relationships"><Relationship Id="rId3" Type="http://schemas.openxmlformats.org/officeDocument/2006/relationships/image" Target="../media/image208.jpeg"/><Relationship Id="rId2" Type="http://schemas.openxmlformats.org/officeDocument/2006/relationships/notesSlide" Target="../notesSlides/notesSlide50.xml"/><Relationship Id="rId1" Type="http://schemas.openxmlformats.org/officeDocument/2006/relationships/slideLayout" Target="../slideLayouts/slideLayout4.xml"/><Relationship Id="rId6" Type="http://schemas.openxmlformats.org/officeDocument/2006/relationships/image" Target="../media/image211.jpeg"/><Relationship Id="rId5" Type="http://schemas.openxmlformats.org/officeDocument/2006/relationships/image" Target="../media/image210.jpeg"/><Relationship Id="rId4" Type="http://schemas.openxmlformats.org/officeDocument/2006/relationships/image" Target="../media/image209.jpeg"/></Relationships>
</file>

<file path=ppt/slides/_rels/slide62.xml.rels><?xml version="1.0" encoding="UTF-8" standalone="yes"?>
<Relationships xmlns="http://schemas.openxmlformats.org/package/2006/relationships"><Relationship Id="rId3" Type="http://schemas.openxmlformats.org/officeDocument/2006/relationships/image" Target="../media/image212.jpeg"/><Relationship Id="rId2" Type="http://schemas.openxmlformats.org/officeDocument/2006/relationships/notesSlide" Target="../notesSlides/notesSlide51.xml"/><Relationship Id="rId1" Type="http://schemas.openxmlformats.org/officeDocument/2006/relationships/slideLayout" Target="../slideLayouts/slideLayout4.xml"/><Relationship Id="rId5" Type="http://schemas.openxmlformats.org/officeDocument/2006/relationships/image" Target="../media/image214.jpeg"/><Relationship Id="rId4" Type="http://schemas.openxmlformats.org/officeDocument/2006/relationships/image" Target="../media/image213.jpeg"/></Relationships>
</file>

<file path=ppt/slides/_rels/slide63.xml.rels><?xml version="1.0" encoding="UTF-8" standalone="yes"?>
<Relationships xmlns="http://schemas.openxmlformats.org/package/2006/relationships"><Relationship Id="rId3" Type="http://schemas.openxmlformats.org/officeDocument/2006/relationships/image" Target="../media/image215.jpeg"/><Relationship Id="rId2" Type="http://schemas.openxmlformats.org/officeDocument/2006/relationships/notesSlide" Target="../notesSlides/notesSlide52.xml"/><Relationship Id="rId1" Type="http://schemas.openxmlformats.org/officeDocument/2006/relationships/slideLayout" Target="../slideLayouts/slideLayout4.xml"/><Relationship Id="rId5" Type="http://schemas.openxmlformats.org/officeDocument/2006/relationships/image" Target="../media/image217.jpeg"/><Relationship Id="rId4" Type="http://schemas.openxmlformats.org/officeDocument/2006/relationships/image" Target="../media/image216.jpeg"/></Relationships>
</file>

<file path=ppt/slides/_rels/slide64.xml.rels><?xml version="1.0" encoding="UTF-8" standalone="yes"?>
<Relationships xmlns="http://schemas.openxmlformats.org/package/2006/relationships"><Relationship Id="rId3" Type="http://schemas.openxmlformats.org/officeDocument/2006/relationships/image" Target="../media/image218.jpeg"/><Relationship Id="rId7" Type="http://schemas.openxmlformats.org/officeDocument/2006/relationships/image" Target="../media/image222.jpeg"/><Relationship Id="rId2" Type="http://schemas.openxmlformats.org/officeDocument/2006/relationships/notesSlide" Target="../notesSlides/notesSlide53.xml"/><Relationship Id="rId1" Type="http://schemas.openxmlformats.org/officeDocument/2006/relationships/slideLayout" Target="../slideLayouts/slideLayout2.xml"/><Relationship Id="rId6" Type="http://schemas.openxmlformats.org/officeDocument/2006/relationships/image" Target="../media/image221.jpeg"/><Relationship Id="rId5" Type="http://schemas.openxmlformats.org/officeDocument/2006/relationships/image" Target="../media/image220.jpeg"/><Relationship Id="rId4" Type="http://schemas.openxmlformats.org/officeDocument/2006/relationships/image" Target="../media/image219.jpeg"/></Relationships>
</file>

<file path=ppt/slides/_rels/slide65.xml.rels><?xml version="1.0" encoding="UTF-8" standalone="yes"?>
<Relationships xmlns="http://schemas.openxmlformats.org/package/2006/relationships"><Relationship Id="rId3" Type="http://schemas.openxmlformats.org/officeDocument/2006/relationships/image" Target="../media/image223.jpeg"/><Relationship Id="rId2" Type="http://schemas.openxmlformats.org/officeDocument/2006/relationships/notesSlide" Target="../notesSlides/notesSlide54.xml"/><Relationship Id="rId1" Type="http://schemas.openxmlformats.org/officeDocument/2006/relationships/slideLayout" Target="../slideLayouts/slideLayout4.xml"/></Relationships>
</file>

<file path=ppt/slides/_rels/slide66.xml.rels><?xml version="1.0" encoding="UTF-8" standalone="yes"?>
<Relationships xmlns="http://schemas.openxmlformats.org/package/2006/relationships"><Relationship Id="rId3" Type="http://schemas.openxmlformats.org/officeDocument/2006/relationships/image" Target="../media/image224.jpeg"/><Relationship Id="rId2" Type="http://schemas.openxmlformats.org/officeDocument/2006/relationships/notesSlide" Target="../notesSlides/notesSlide55.xml"/><Relationship Id="rId1" Type="http://schemas.openxmlformats.org/officeDocument/2006/relationships/slideLayout" Target="../slideLayouts/slideLayout4.xml"/><Relationship Id="rId5" Type="http://schemas.openxmlformats.org/officeDocument/2006/relationships/image" Target="../media/image226.jpeg"/><Relationship Id="rId4" Type="http://schemas.openxmlformats.org/officeDocument/2006/relationships/image" Target="../media/image225.jpeg"/></Relationships>
</file>

<file path=ppt/slides/_rels/slide67.xml.rels><?xml version="1.0" encoding="UTF-8" standalone="yes"?>
<Relationships xmlns="http://schemas.openxmlformats.org/package/2006/relationships"><Relationship Id="rId3" Type="http://schemas.openxmlformats.org/officeDocument/2006/relationships/image" Target="../media/image227.jpeg"/><Relationship Id="rId2" Type="http://schemas.openxmlformats.org/officeDocument/2006/relationships/notesSlide" Target="../notesSlides/notesSlide56.xml"/><Relationship Id="rId1" Type="http://schemas.openxmlformats.org/officeDocument/2006/relationships/slideLayout" Target="../slideLayouts/slideLayout4.xml"/><Relationship Id="rId6" Type="http://schemas.openxmlformats.org/officeDocument/2006/relationships/image" Target="../media/image230.jpeg"/><Relationship Id="rId5" Type="http://schemas.openxmlformats.org/officeDocument/2006/relationships/image" Target="../media/image229.jpeg"/><Relationship Id="rId4" Type="http://schemas.openxmlformats.org/officeDocument/2006/relationships/image" Target="../media/image228.jpeg"/></Relationships>
</file>

<file path=ppt/slides/_rels/slide68.xml.rels><?xml version="1.0" encoding="UTF-8" standalone="yes"?>
<Relationships xmlns="http://schemas.openxmlformats.org/package/2006/relationships"><Relationship Id="rId3" Type="http://schemas.openxmlformats.org/officeDocument/2006/relationships/image" Target="../media/image231.jpeg"/><Relationship Id="rId2" Type="http://schemas.openxmlformats.org/officeDocument/2006/relationships/notesSlide" Target="../notesSlides/notesSlide57.xml"/><Relationship Id="rId1" Type="http://schemas.openxmlformats.org/officeDocument/2006/relationships/slideLayout" Target="../slideLayouts/slideLayout4.xml"/><Relationship Id="rId4" Type="http://schemas.openxmlformats.org/officeDocument/2006/relationships/image" Target="../media/image232.jpeg"/></Relationships>
</file>

<file path=ppt/slides/_rels/slide69.xml.rels><?xml version="1.0" encoding="UTF-8" standalone="yes"?>
<Relationships xmlns="http://schemas.openxmlformats.org/package/2006/relationships"><Relationship Id="rId3" Type="http://schemas.openxmlformats.org/officeDocument/2006/relationships/image" Target="../media/image233.jpeg"/><Relationship Id="rId2" Type="http://schemas.openxmlformats.org/officeDocument/2006/relationships/notesSlide" Target="../notesSlides/notesSlide58.xml"/><Relationship Id="rId1" Type="http://schemas.openxmlformats.org/officeDocument/2006/relationships/slideLayout" Target="../slideLayouts/slideLayout4.xml"/><Relationship Id="rId5" Type="http://schemas.openxmlformats.org/officeDocument/2006/relationships/image" Target="../media/image235.jpeg"/><Relationship Id="rId4" Type="http://schemas.openxmlformats.org/officeDocument/2006/relationships/image" Target="../media/image234.jpeg"/></Relationships>
</file>

<file path=ppt/slides/_rels/slide7.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7.xml"/><Relationship Id="rId1" Type="http://schemas.openxmlformats.org/officeDocument/2006/relationships/slideLayout" Target="../slideLayouts/slideLayout4.xml"/><Relationship Id="rId4" Type="http://schemas.openxmlformats.org/officeDocument/2006/relationships/image" Target="../media/image27.jpeg"/></Relationships>
</file>

<file path=ppt/slides/_rels/slide70.xml.rels><?xml version="1.0" encoding="UTF-8" standalone="yes"?>
<Relationships xmlns="http://schemas.openxmlformats.org/package/2006/relationships"><Relationship Id="rId3" Type="http://schemas.openxmlformats.org/officeDocument/2006/relationships/image" Target="../media/image236.jpeg"/><Relationship Id="rId2" Type="http://schemas.openxmlformats.org/officeDocument/2006/relationships/notesSlide" Target="../notesSlides/notesSlide59.xml"/><Relationship Id="rId1" Type="http://schemas.openxmlformats.org/officeDocument/2006/relationships/slideLayout" Target="../slideLayouts/slideLayout4.xml"/><Relationship Id="rId4" Type="http://schemas.openxmlformats.org/officeDocument/2006/relationships/image" Target="../media/image237.jpeg"/></Relationships>
</file>

<file path=ppt/slides/_rels/slide71.xml.rels><?xml version="1.0" encoding="UTF-8" standalone="yes"?>
<Relationships xmlns="http://schemas.openxmlformats.org/package/2006/relationships"><Relationship Id="rId3" Type="http://schemas.openxmlformats.org/officeDocument/2006/relationships/image" Target="../media/image238.jpeg"/><Relationship Id="rId2" Type="http://schemas.openxmlformats.org/officeDocument/2006/relationships/notesSlide" Target="../notesSlides/notesSlide60.xml"/><Relationship Id="rId1" Type="http://schemas.openxmlformats.org/officeDocument/2006/relationships/slideLayout" Target="../slideLayouts/slideLayout4.xml"/><Relationship Id="rId5" Type="http://schemas.openxmlformats.org/officeDocument/2006/relationships/image" Target="../media/image240.jpeg"/><Relationship Id="rId4" Type="http://schemas.openxmlformats.org/officeDocument/2006/relationships/image" Target="../media/image239.jpeg"/></Relationships>
</file>

<file path=ppt/slides/_rels/slide72.xml.rels><?xml version="1.0" encoding="UTF-8" standalone="yes"?>
<Relationships xmlns="http://schemas.openxmlformats.org/package/2006/relationships"><Relationship Id="rId3" Type="http://schemas.openxmlformats.org/officeDocument/2006/relationships/image" Target="../media/image241.jpeg"/><Relationship Id="rId2" Type="http://schemas.openxmlformats.org/officeDocument/2006/relationships/notesSlide" Target="../notesSlides/notesSlide61.xml"/><Relationship Id="rId1" Type="http://schemas.openxmlformats.org/officeDocument/2006/relationships/slideLayout" Target="../slideLayouts/slideLayout2.xml"/><Relationship Id="rId5" Type="http://schemas.openxmlformats.org/officeDocument/2006/relationships/image" Target="../media/image243.jpeg"/><Relationship Id="rId4" Type="http://schemas.openxmlformats.org/officeDocument/2006/relationships/image" Target="../media/image242.jpeg"/></Relationships>
</file>

<file path=ppt/slides/_rels/slide73.xml.rels><?xml version="1.0" encoding="UTF-8" standalone="yes"?>
<Relationships xmlns="http://schemas.openxmlformats.org/package/2006/relationships"><Relationship Id="rId3" Type="http://schemas.openxmlformats.org/officeDocument/2006/relationships/image" Target="../media/image244.jpeg"/><Relationship Id="rId2" Type="http://schemas.openxmlformats.org/officeDocument/2006/relationships/notesSlide" Target="../notesSlides/notesSlide62.xml"/><Relationship Id="rId1" Type="http://schemas.openxmlformats.org/officeDocument/2006/relationships/slideLayout" Target="../slideLayouts/slideLayout4.xml"/><Relationship Id="rId5" Type="http://schemas.openxmlformats.org/officeDocument/2006/relationships/image" Target="../media/image246.jpeg"/><Relationship Id="rId4" Type="http://schemas.openxmlformats.org/officeDocument/2006/relationships/image" Target="../media/image245.jpeg"/></Relationships>
</file>

<file path=ppt/slides/_rels/slide74.xml.rels><?xml version="1.0" encoding="UTF-8" standalone="yes"?>
<Relationships xmlns="http://schemas.openxmlformats.org/package/2006/relationships"><Relationship Id="rId3" Type="http://schemas.openxmlformats.org/officeDocument/2006/relationships/image" Target="../media/image247.jpeg"/><Relationship Id="rId2" Type="http://schemas.openxmlformats.org/officeDocument/2006/relationships/notesSlide" Target="../notesSlides/notesSlide63.xml"/><Relationship Id="rId1" Type="http://schemas.openxmlformats.org/officeDocument/2006/relationships/slideLayout" Target="../slideLayouts/slideLayout4.xml"/><Relationship Id="rId5" Type="http://schemas.openxmlformats.org/officeDocument/2006/relationships/image" Target="../media/image249.jpeg"/><Relationship Id="rId4" Type="http://schemas.openxmlformats.org/officeDocument/2006/relationships/image" Target="../media/image248.jpeg"/></Relationships>
</file>

<file path=ppt/slides/_rels/slide75.xml.rels><?xml version="1.0" encoding="UTF-8" standalone="yes"?>
<Relationships xmlns="http://schemas.openxmlformats.org/package/2006/relationships"><Relationship Id="rId3" Type="http://schemas.openxmlformats.org/officeDocument/2006/relationships/image" Target="../media/image250.jpeg"/><Relationship Id="rId2" Type="http://schemas.openxmlformats.org/officeDocument/2006/relationships/notesSlide" Target="../notesSlides/notesSlide64.xml"/><Relationship Id="rId1" Type="http://schemas.openxmlformats.org/officeDocument/2006/relationships/slideLayout" Target="../slideLayouts/slideLayout4.xml"/><Relationship Id="rId5" Type="http://schemas.openxmlformats.org/officeDocument/2006/relationships/image" Target="../media/image252.jpeg"/><Relationship Id="rId4" Type="http://schemas.openxmlformats.org/officeDocument/2006/relationships/image" Target="../media/image251.jpeg"/></Relationships>
</file>

<file path=ppt/slides/_rels/slide76.xml.rels><?xml version="1.0" encoding="UTF-8" standalone="yes"?>
<Relationships xmlns="http://schemas.openxmlformats.org/package/2006/relationships"><Relationship Id="rId3" Type="http://schemas.openxmlformats.org/officeDocument/2006/relationships/image" Target="../media/image253.jpeg"/><Relationship Id="rId7" Type="http://schemas.openxmlformats.org/officeDocument/2006/relationships/image" Target="../media/image257.jpeg"/><Relationship Id="rId2" Type="http://schemas.openxmlformats.org/officeDocument/2006/relationships/notesSlide" Target="../notesSlides/notesSlide65.xml"/><Relationship Id="rId1" Type="http://schemas.openxmlformats.org/officeDocument/2006/relationships/slideLayout" Target="../slideLayouts/slideLayout2.xml"/><Relationship Id="rId6" Type="http://schemas.openxmlformats.org/officeDocument/2006/relationships/image" Target="../media/image256.jpeg"/><Relationship Id="rId5" Type="http://schemas.openxmlformats.org/officeDocument/2006/relationships/image" Target="../media/image255.jpeg"/><Relationship Id="rId4" Type="http://schemas.openxmlformats.org/officeDocument/2006/relationships/image" Target="../media/image254.jpeg"/></Relationships>
</file>

<file path=ppt/slides/_rels/slide77.xml.rels><?xml version="1.0" encoding="UTF-8" standalone="yes"?>
<Relationships xmlns="http://schemas.openxmlformats.org/package/2006/relationships"><Relationship Id="rId3" Type="http://schemas.openxmlformats.org/officeDocument/2006/relationships/image" Target="../media/image258.jpeg"/><Relationship Id="rId2" Type="http://schemas.openxmlformats.org/officeDocument/2006/relationships/notesSlide" Target="../notesSlides/notesSlide66.xml"/><Relationship Id="rId1" Type="http://schemas.openxmlformats.org/officeDocument/2006/relationships/slideLayout" Target="../slideLayouts/slideLayout4.xml"/><Relationship Id="rId5" Type="http://schemas.openxmlformats.org/officeDocument/2006/relationships/image" Target="../media/image260.jpeg"/><Relationship Id="rId4" Type="http://schemas.openxmlformats.org/officeDocument/2006/relationships/image" Target="../media/image259.jpeg"/></Relationships>
</file>

<file path=ppt/slides/_rels/slide78.xml.rels><?xml version="1.0" encoding="UTF-8" standalone="yes"?>
<Relationships xmlns="http://schemas.openxmlformats.org/package/2006/relationships"><Relationship Id="rId3" Type="http://schemas.openxmlformats.org/officeDocument/2006/relationships/image" Target="../media/image261.jpeg"/><Relationship Id="rId2" Type="http://schemas.openxmlformats.org/officeDocument/2006/relationships/notesSlide" Target="../notesSlides/notesSlide67.xml"/><Relationship Id="rId1" Type="http://schemas.openxmlformats.org/officeDocument/2006/relationships/slideLayout" Target="../slideLayouts/slideLayout4.xml"/><Relationship Id="rId6" Type="http://schemas.openxmlformats.org/officeDocument/2006/relationships/image" Target="../media/image264.jpeg"/><Relationship Id="rId5" Type="http://schemas.openxmlformats.org/officeDocument/2006/relationships/image" Target="../media/image263.jpeg"/><Relationship Id="rId4" Type="http://schemas.openxmlformats.org/officeDocument/2006/relationships/image" Target="../media/image262.jpeg"/></Relationships>
</file>

<file path=ppt/slides/_rels/slide79.xml.rels><?xml version="1.0" encoding="UTF-8" standalone="yes"?>
<Relationships xmlns="http://schemas.openxmlformats.org/package/2006/relationships"><Relationship Id="rId3" Type="http://schemas.openxmlformats.org/officeDocument/2006/relationships/image" Target="../media/image265.jpeg"/><Relationship Id="rId2" Type="http://schemas.openxmlformats.org/officeDocument/2006/relationships/notesSlide" Target="../notesSlides/notesSlide68.xml"/><Relationship Id="rId1" Type="http://schemas.openxmlformats.org/officeDocument/2006/relationships/slideLayout" Target="../slideLayouts/slideLayout4.xml"/><Relationship Id="rId5" Type="http://schemas.openxmlformats.org/officeDocument/2006/relationships/image" Target="../media/image267.jpeg"/><Relationship Id="rId4" Type="http://schemas.openxmlformats.org/officeDocument/2006/relationships/image" Target="../media/image266.jpeg"/></Relationships>
</file>

<file path=ppt/slides/_rels/slide8.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8.xml"/><Relationship Id="rId1" Type="http://schemas.openxmlformats.org/officeDocument/2006/relationships/slideLayout" Target="../slideLayouts/slideLayout4.xml"/><Relationship Id="rId5" Type="http://schemas.openxmlformats.org/officeDocument/2006/relationships/image" Target="../media/image30.jpeg"/><Relationship Id="rId4" Type="http://schemas.openxmlformats.org/officeDocument/2006/relationships/image" Target="../media/image29.jpeg"/></Relationships>
</file>

<file path=ppt/slides/_rels/slide80.xml.rels><?xml version="1.0" encoding="UTF-8" standalone="yes"?>
<Relationships xmlns="http://schemas.openxmlformats.org/package/2006/relationships"><Relationship Id="rId3" Type="http://schemas.openxmlformats.org/officeDocument/2006/relationships/image" Target="../media/image268.jpeg"/><Relationship Id="rId2" Type="http://schemas.openxmlformats.org/officeDocument/2006/relationships/notesSlide" Target="../notesSlides/notesSlide69.xml"/><Relationship Id="rId1" Type="http://schemas.openxmlformats.org/officeDocument/2006/relationships/slideLayout" Target="../slideLayouts/slideLayout4.xml"/><Relationship Id="rId5" Type="http://schemas.openxmlformats.org/officeDocument/2006/relationships/image" Target="../media/image270.jpeg"/><Relationship Id="rId4" Type="http://schemas.openxmlformats.org/officeDocument/2006/relationships/image" Target="../media/image269.jpeg"/></Relationships>
</file>

<file path=ppt/slides/_rels/slide81.xml.rels><?xml version="1.0" encoding="UTF-8" standalone="yes"?>
<Relationships xmlns="http://schemas.openxmlformats.org/package/2006/relationships"><Relationship Id="rId3" Type="http://schemas.openxmlformats.org/officeDocument/2006/relationships/image" Target="../media/image271.jpeg"/><Relationship Id="rId2" Type="http://schemas.openxmlformats.org/officeDocument/2006/relationships/notesSlide" Target="../notesSlides/notesSlide70.xml"/><Relationship Id="rId1" Type="http://schemas.openxmlformats.org/officeDocument/2006/relationships/slideLayout" Target="../slideLayouts/slideLayout4.xml"/><Relationship Id="rId6" Type="http://schemas.openxmlformats.org/officeDocument/2006/relationships/image" Target="../media/image274.jpeg"/><Relationship Id="rId5" Type="http://schemas.openxmlformats.org/officeDocument/2006/relationships/image" Target="../media/image273.jpeg"/><Relationship Id="rId4" Type="http://schemas.openxmlformats.org/officeDocument/2006/relationships/image" Target="../media/image272.jpeg"/></Relationships>
</file>

<file path=ppt/slides/_rels/slide82.xml.rels><?xml version="1.0" encoding="UTF-8" standalone="yes"?>
<Relationships xmlns="http://schemas.openxmlformats.org/package/2006/relationships"><Relationship Id="rId3" Type="http://schemas.openxmlformats.org/officeDocument/2006/relationships/image" Target="../media/image275.jpeg"/><Relationship Id="rId7" Type="http://schemas.openxmlformats.org/officeDocument/2006/relationships/image" Target="../media/image279.jpeg"/><Relationship Id="rId2" Type="http://schemas.openxmlformats.org/officeDocument/2006/relationships/notesSlide" Target="../notesSlides/notesSlide71.xml"/><Relationship Id="rId1" Type="http://schemas.openxmlformats.org/officeDocument/2006/relationships/slideLayout" Target="../slideLayouts/slideLayout2.xml"/><Relationship Id="rId6" Type="http://schemas.openxmlformats.org/officeDocument/2006/relationships/image" Target="../media/image278.jpeg"/><Relationship Id="rId5" Type="http://schemas.openxmlformats.org/officeDocument/2006/relationships/image" Target="../media/image277.jpeg"/><Relationship Id="rId4" Type="http://schemas.openxmlformats.org/officeDocument/2006/relationships/image" Target="../media/image276.jpeg"/></Relationships>
</file>

<file path=ppt/slides/_rels/slide83.xml.rels><?xml version="1.0" encoding="UTF-8" standalone="yes"?>
<Relationships xmlns="http://schemas.openxmlformats.org/package/2006/relationships"><Relationship Id="rId3" Type="http://schemas.openxmlformats.org/officeDocument/2006/relationships/image" Target="../media/image281.jpeg"/><Relationship Id="rId2" Type="http://schemas.openxmlformats.org/officeDocument/2006/relationships/image" Target="../media/image280.jpeg"/><Relationship Id="rId1" Type="http://schemas.openxmlformats.org/officeDocument/2006/relationships/slideLayout" Target="../slideLayouts/slideLayout2.xml"/><Relationship Id="rId5" Type="http://schemas.openxmlformats.org/officeDocument/2006/relationships/image" Target="../media/image283.jpeg"/><Relationship Id="rId4" Type="http://schemas.openxmlformats.org/officeDocument/2006/relationships/image" Target="../media/image282.jpeg"/></Relationships>
</file>

<file path=ppt/slides/_rels/slide84.xml.rels><?xml version="1.0" encoding="UTF-8" standalone="yes"?>
<Relationships xmlns="http://schemas.openxmlformats.org/package/2006/relationships"><Relationship Id="rId3" Type="http://schemas.openxmlformats.org/officeDocument/2006/relationships/image" Target="../media/image284.jpeg"/><Relationship Id="rId2" Type="http://schemas.openxmlformats.org/officeDocument/2006/relationships/notesSlide" Target="../notesSlides/notesSlide72.xml"/><Relationship Id="rId1" Type="http://schemas.openxmlformats.org/officeDocument/2006/relationships/slideLayout" Target="../slideLayouts/slideLayout4.xml"/><Relationship Id="rId4" Type="http://schemas.openxmlformats.org/officeDocument/2006/relationships/image" Target="../media/image285.jpeg"/></Relationships>
</file>

<file path=ppt/slides/_rels/slide85.xml.rels><?xml version="1.0" encoding="UTF-8" standalone="yes"?>
<Relationships xmlns="http://schemas.openxmlformats.org/package/2006/relationships"><Relationship Id="rId3" Type="http://schemas.openxmlformats.org/officeDocument/2006/relationships/image" Target="../media/image286.jpeg"/><Relationship Id="rId2" Type="http://schemas.openxmlformats.org/officeDocument/2006/relationships/notesSlide" Target="../notesSlides/notesSlide73.xml"/><Relationship Id="rId1" Type="http://schemas.openxmlformats.org/officeDocument/2006/relationships/slideLayout" Target="../slideLayouts/slideLayout4.xml"/><Relationship Id="rId6" Type="http://schemas.openxmlformats.org/officeDocument/2006/relationships/image" Target="../media/image289.jpeg"/><Relationship Id="rId5" Type="http://schemas.openxmlformats.org/officeDocument/2006/relationships/image" Target="../media/image288.jpeg"/><Relationship Id="rId4" Type="http://schemas.openxmlformats.org/officeDocument/2006/relationships/image" Target="../media/image287.jpeg"/></Relationships>
</file>

<file path=ppt/slides/_rels/slide86.xml.rels><?xml version="1.0" encoding="UTF-8" standalone="yes"?>
<Relationships xmlns="http://schemas.openxmlformats.org/package/2006/relationships"><Relationship Id="rId3" Type="http://schemas.openxmlformats.org/officeDocument/2006/relationships/image" Target="../media/image290.jpeg"/><Relationship Id="rId2" Type="http://schemas.openxmlformats.org/officeDocument/2006/relationships/notesSlide" Target="../notesSlides/notesSlide74.xml"/><Relationship Id="rId1" Type="http://schemas.openxmlformats.org/officeDocument/2006/relationships/slideLayout" Target="../slideLayouts/slideLayout4.xml"/><Relationship Id="rId6" Type="http://schemas.openxmlformats.org/officeDocument/2006/relationships/image" Target="../media/image293.jpeg"/><Relationship Id="rId5" Type="http://schemas.openxmlformats.org/officeDocument/2006/relationships/image" Target="../media/image292.jpeg"/><Relationship Id="rId4" Type="http://schemas.openxmlformats.org/officeDocument/2006/relationships/image" Target="../media/image291.jpeg"/></Relationships>
</file>

<file path=ppt/slides/_rels/slide87.xml.rels><?xml version="1.0" encoding="UTF-8" standalone="yes"?>
<Relationships xmlns="http://schemas.openxmlformats.org/package/2006/relationships"><Relationship Id="rId3" Type="http://schemas.openxmlformats.org/officeDocument/2006/relationships/image" Target="../media/image294.jpeg"/><Relationship Id="rId2" Type="http://schemas.openxmlformats.org/officeDocument/2006/relationships/notesSlide" Target="../notesSlides/notesSlide75.xml"/><Relationship Id="rId1" Type="http://schemas.openxmlformats.org/officeDocument/2006/relationships/slideLayout" Target="../slideLayouts/slideLayout4.xml"/><Relationship Id="rId5" Type="http://schemas.openxmlformats.org/officeDocument/2006/relationships/image" Target="../media/image296.jpeg"/><Relationship Id="rId4" Type="http://schemas.openxmlformats.org/officeDocument/2006/relationships/image" Target="../media/image295.jpeg"/></Relationships>
</file>

<file path=ppt/slides/_rels/slide88.xml.rels><?xml version="1.0" encoding="UTF-8" standalone="yes"?>
<Relationships xmlns="http://schemas.openxmlformats.org/package/2006/relationships"><Relationship Id="rId3" Type="http://schemas.openxmlformats.org/officeDocument/2006/relationships/image" Target="../media/image297.jpeg"/><Relationship Id="rId2" Type="http://schemas.openxmlformats.org/officeDocument/2006/relationships/notesSlide" Target="../notesSlides/notesSlide76.xml"/><Relationship Id="rId1" Type="http://schemas.openxmlformats.org/officeDocument/2006/relationships/slideLayout" Target="../slideLayouts/slideLayout4.xml"/><Relationship Id="rId6" Type="http://schemas.openxmlformats.org/officeDocument/2006/relationships/image" Target="../media/image300.jpeg"/><Relationship Id="rId5" Type="http://schemas.openxmlformats.org/officeDocument/2006/relationships/image" Target="../media/image299.jpeg"/><Relationship Id="rId4" Type="http://schemas.openxmlformats.org/officeDocument/2006/relationships/image" Target="../media/image298.jpeg"/></Relationships>
</file>

<file path=ppt/slides/_rels/slide89.xml.rels><?xml version="1.0" encoding="UTF-8" standalone="yes"?>
<Relationships xmlns="http://schemas.openxmlformats.org/package/2006/relationships"><Relationship Id="rId3" Type="http://schemas.openxmlformats.org/officeDocument/2006/relationships/image" Target="../media/image301.jpeg"/><Relationship Id="rId2" Type="http://schemas.openxmlformats.org/officeDocument/2006/relationships/notesSlide" Target="../notesSlides/notesSlide77.xml"/><Relationship Id="rId1" Type="http://schemas.openxmlformats.org/officeDocument/2006/relationships/slideLayout" Target="../slideLayouts/slideLayout2.xml"/><Relationship Id="rId6" Type="http://schemas.openxmlformats.org/officeDocument/2006/relationships/image" Target="../media/image304.jpeg"/><Relationship Id="rId5" Type="http://schemas.openxmlformats.org/officeDocument/2006/relationships/image" Target="../media/image303.jpeg"/><Relationship Id="rId4" Type="http://schemas.openxmlformats.org/officeDocument/2006/relationships/image" Target="../media/image302.jpeg"/></Relationships>
</file>

<file path=ppt/slides/_rels/slide9.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34.jpeg"/><Relationship Id="rId5" Type="http://schemas.openxmlformats.org/officeDocument/2006/relationships/image" Target="../media/image33.jpeg"/><Relationship Id="rId4" Type="http://schemas.openxmlformats.org/officeDocument/2006/relationships/image" Target="../media/image32.jpeg"/></Relationships>
</file>

<file path=ppt/slides/_rels/slide90.xml.rels><?xml version="1.0" encoding="UTF-8" standalone="yes"?>
<Relationships xmlns="http://schemas.openxmlformats.org/package/2006/relationships"><Relationship Id="rId3" Type="http://schemas.openxmlformats.org/officeDocument/2006/relationships/image" Target="../media/image306.jpeg"/><Relationship Id="rId2" Type="http://schemas.openxmlformats.org/officeDocument/2006/relationships/image" Target="../media/image305.jpeg"/><Relationship Id="rId1" Type="http://schemas.openxmlformats.org/officeDocument/2006/relationships/slideLayout" Target="../slideLayouts/slideLayout2.xml"/><Relationship Id="rId5" Type="http://schemas.openxmlformats.org/officeDocument/2006/relationships/image" Target="../media/image308.jpeg"/><Relationship Id="rId4" Type="http://schemas.openxmlformats.org/officeDocument/2006/relationships/image" Target="../media/image307.jpeg"/></Relationships>
</file>

<file path=ppt/slides/_rels/slide91.xml.rels><?xml version="1.0" encoding="UTF-8" standalone="yes"?>
<Relationships xmlns="http://schemas.openxmlformats.org/package/2006/relationships"><Relationship Id="rId3" Type="http://schemas.openxmlformats.org/officeDocument/2006/relationships/image" Target="../media/image309.jpeg"/><Relationship Id="rId2" Type="http://schemas.openxmlformats.org/officeDocument/2006/relationships/notesSlide" Target="../notesSlides/notesSlide78.xml"/><Relationship Id="rId1" Type="http://schemas.openxmlformats.org/officeDocument/2006/relationships/slideLayout" Target="../slideLayouts/slideLayout4.xml"/><Relationship Id="rId5" Type="http://schemas.openxmlformats.org/officeDocument/2006/relationships/image" Target="../media/image311.jpeg"/><Relationship Id="rId4" Type="http://schemas.openxmlformats.org/officeDocument/2006/relationships/image" Target="../media/image310.jpeg"/></Relationships>
</file>

<file path=ppt/slides/_rels/slide92.xml.rels><?xml version="1.0" encoding="UTF-8" standalone="yes"?>
<Relationships xmlns="http://schemas.openxmlformats.org/package/2006/relationships"><Relationship Id="rId3" Type="http://schemas.openxmlformats.org/officeDocument/2006/relationships/image" Target="../media/image312.jpeg"/><Relationship Id="rId2" Type="http://schemas.openxmlformats.org/officeDocument/2006/relationships/notesSlide" Target="../notesSlides/notesSlide79.xml"/><Relationship Id="rId1" Type="http://schemas.openxmlformats.org/officeDocument/2006/relationships/slideLayout" Target="../slideLayouts/slideLayout4.xml"/><Relationship Id="rId6" Type="http://schemas.openxmlformats.org/officeDocument/2006/relationships/image" Target="../media/image315.jpeg"/><Relationship Id="rId5" Type="http://schemas.openxmlformats.org/officeDocument/2006/relationships/image" Target="../media/image314.jpeg"/><Relationship Id="rId4" Type="http://schemas.openxmlformats.org/officeDocument/2006/relationships/image" Target="../media/image313.jpeg"/></Relationships>
</file>

<file path=ppt/slides/_rels/slide93.xml.rels><?xml version="1.0" encoding="UTF-8" standalone="yes"?>
<Relationships xmlns="http://schemas.openxmlformats.org/package/2006/relationships"><Relationship Id="rId3" Type="http://schemas.openxmlformats.org/officeDocument/2006/relationships/image" Target="../media/image316.jpeg"/><Relationship Id="rId2" Type="http://schemas.openxmlformats.org/officeDocument/2006/relationships/notesSlide" Target="../notesSlides/notesSlide80.xml"/><Relationship Id="rId1" Type="http://schemas.openxmlformats.org/officeDocument/2006/relationships/slideLayout" Target="../slideLayouts/slideLayout4.xml"/><Relationship Id="rId6" Type="http://schemas.openxmlformats.org/officeDocument/2006/relationships/image" Target="../media/image319.jpeg"/><Relationship Id="rId5" Type="http://schemas.openxmlformats.org/officeDocument/2006/relationships/image" Target="../media/image318.jpeg"/><Relationship Id="rId4" Type="http://schemas.openxmlformats.org/officeDocument/2006/relationships/image" Target="../media/image317.jpeg"/></Relationships>
</file>

<file path=ppt/slides/_rels/slide94.xml.rels><?xml version="1.0" encoding="UTF-8" standalone="yes"?>
<Relationships xmlns="http://schemas.openxmlformats.org/package/2006/relationships"><Relationship Id="rId3" Type="http://schemas.openxmlformats.org/officeDocument/2006/relationships/image" Target="../media/image320.jpeg"/><Relationship Id="rId2" Type="http://schemas.openxmlformats.org/officeDocument/2006/relationships/notesSlide" Target="../notesSlides/notesSlide81.xml"/><Relationship Id="rId1" Type="http://schemas.openxmlformats.org/officeDocument/2006/relationships/slideLayout" Target="../slideLayouts/slideLayout4.xml"/><Relationship Id="rId6" Type="http://schemas.openxmlformats.org/officeDocument/2006/relationships/image" Target="../media/image323.jpeg"/><Relationship Id="rId5" Type="http://schemas.openxmlformats.org/officeDocument/2006/relationships/image" Target="../media/image322.jpeg"/><Relationship Id="rId4" Type="http://schemas.openxmlformats.org/officeDocument/2006/relationships/image" Target="../media/image321.jpeg"/></Relationships>
</file>

<file path=ppt/slides/_rels/slide95.xml.rels><?xml version="1.0" encoding="UTF-8" standalone="yes"?>
<Relationships xmlns="http://schemas.openxmlformats.org/package/2006/relationships"><Relationship Id="rId3" Type="http://schemas.openxmlformats.org/officeDocument/2006/relationships/image" Target="../media/image324.jpeg"/><Relationship Id="rId2" Type="http://schemas.openxmlformats.org/officeDocument/2006/relationships/notesSlide" Target="../notesSlides/notesSlide82.xml"/><Relationship Id="rId1" Type="http://schemas.openxmlformats.org/officeDocument/2006/relationships/slideLayout" Target="../slideLayouts/slideLayout4.xml"/><Relationship Id="rId6" Type="http://schemas.openxmlformats.org/officeDocument/2006/relationships/image" Target="../media/image327.jpeg"/><Relationship Id="rId5" Type="http://schemas.openxmlformats.org/officeDocument/2006/relationships/image" Target="../media/image326.jpeg"/><Relationship Id="rId4" Type="http://schemas.openxmlformats.org/officeDocument/2006/relationships/image" Target="../media/image325.jpeg"/></Relationships>
</file>

<file path=ppt/slides/_rels/slide96.xml.rels><?xml version="1.0" encoding="UTF-8" standalone="yes"?>
<Relationships xmlns="http://schemas.openxmlformats.org/package/2006/relationships"><Relationship Id="rId3" Type="http://schemas.openxmlformats.org/officeDocument/2006/relationships/image" Target="../media/image328.jpeg"/><Relationship Id="rId2" Type="http://schemas.openxmlformats.org/officeDocument/2006/relationships/notesSlide" Target="../notesSlides/notesSlide83.xml"/><Relationship Id="rId1" Type="http://schemas.openxmlformats.org/officeDocument/2006/relationships/slideLayout" Target="../slideLayouts/slideLayout4.xml"/><Relationship Id="rId6" Type="http://schemas.openxmlformats.org/officeDocument/2006/relationships/image" Target="../media/image331.jpeg"/><Relationship Id="rId5" Type="http://schemas.openxmlformats.org/officeDocument/2006/relationships/image" Target="../media/image330.jpeg"/><Relationship Id="rId4" Type="http://schemas.openxmlformats.org/officeDocument/2006/relationships/image" Target="../media/image329.jpeg"/></Relationships>
</file>

<file path=ppt/slides/_rels/slide97.xml.rels><?xml version="1.0" encoding="UTF-8" standalone="yes"?>
<Relationships xmlns="http://schemas.openxmlformats.org/package/2006/relationships"><Relationship Id="rId3" Type="http://schemas.openxmlformats.org/officeDocument/2006/relationships/image" Target="../media/image332.jpeg"/><Relationship Id="rId2" Type="http://schemas.openxmlformats.org/officeDocument/2006/relationships/notesSlide" Target="../notesSlides/notesSlide84.xml"/><Relationship Id="rId1" Type="http://schemas.openxmlformats.org/officeDocument/2006/relationships/slideLayout" Target="../slideLayouts/slideLayout4.xml"/><Relationship Id="rId6" Type="http://schemas.openxmlformats.org/officeDocument/2006/relationships/image" Target="../media/image335.jpeg"/><Relationship Id="rId5" Type="http://schemas.openxmlformats.org/officeDocument/2006/relationships/image" Target="../media/image334.jpeg"/><Relationship Id="rId4" Type="http://schemas.openxmlformats.org/officeDocument/2006/relationships/image" Target="../media/image333.jpeg"/></Relationships>
</file>

<file path=ppt/slides/_rels/slide98.xml.rels><?xml version="1.0" encoding="UTF-8" standalone="yes"?>
<Relationships xmlns="http://schemas.openxmlformats.org/package/2006/relationships"><Relationship Id="rId3" Type="http://schemas.openxmlformats.org/officeDocument/2006/relationships/image" Target="../media/image336.jpeg"/><Relationship Id="rId2" Type="http://schemas.openxmlformats.org/officeDocument/2006/relationships/notesSlide" Target="../notesSlides/notesSlide85.xml"/><Relationship Id="rId1" Type="http://schemas.openxmlformats.org/officeDocument/2006/relationships/slideLayout" Target="../slideLayouts/slideLayout2.xml"/><Relationship Id="rId4" Type="http://schemas.openxmlformats.org/officeDocument/2006/relationships/image" Target="../media/image337.jpeg"/></Relationships>
</file>

<file path=ppt/slides/_rels/slide99.xml.rels><?xml version="1.0" encoding="UTF-8" standalone="yes"?>
<Relationships xmlns="http://schemas.openxmlformats.org/package/2006/relationships"><Relationship Id="rId3" Type="http://schemas.openxmlformats.org/officeDocument/2006/relationships/image" Target="../media/image338.jpeg"/><Relationship Id="rId2" Type="http://schemas.openxmlformats.org/officeDocument/2006/relationships/notesSlide" Target="../notesSlides/notesSlide86.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68"/>
        <p:cNvGrpSpPr/>
        <p:nvPr/>
      </p:nvGrpSpPr>
      <p:grpSpPr>
        <a:xfrm>
          <a:off x="0" y="0"/>
          <a:ext cx="0" cy="0"/>
          <a:chOff x="0" y="0"/>
          <a:chExt cx="0" cy="0"/>
        </a:xfrm>
      </p:grpSpPr>
      <p:sp>
        <p:nvSpPr>
          <p:cNvPr id="169" name="Google Shape;169;p26"/>
          <p:cNvSpPr txBox="1">
            <a:spLocks noGrp="1"/>
          </p:cNvSpPr>
          <p:nvPr>
            <p:ph type="ctrTitle"/>
          </p:nvPr>
        </p:nvSpPr>
        <p:spPr>
          <a:xfrm>
            <a:off x="692982" y="290649"/>
            <a:ext cx="5167918" cy="1674338"/>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lt-LT" sz="2800" dirty="0" smtClean="0"/>
              <a:t>Plungės miesto ir rajono</a:t>
            </a:r>
            <a:r>
              <a:rPr lang="lt-LT" sz="2800" dirty="0"/>
              <a:t/>
            </a:r>
            <a:br>
              <a:rPr lang="lt-LT" sz="2800" dirty="0"/>
            </a:br>
            <a:r>
              <a:rPr lang="lt-LT" sz="2800" dirty="0" smtClean="0"/>
              <a:t>švietimo ir ugdymo įstaigų</a:t>
            </a:r>
            <a:br>
              <a:rPr lang="lt-LT" sz="2800" dirty="0" smtClean="0"/>
            </a:br>
            <a:r>
              <a:rPr lang="lt-LT" sz="2400" b="0" dirty="0" smtClean="0">
                <a:latin typeface="Red Hat Display SemiBold"/>
                <a:ea typeface="Red Hat Display SemiBold"/>
                <a:cs typeface="Red Hat Display SemiBold"/>
                <a:sym typeface="Red Hat Display SemiBold"/>
              </a:rPr>
              <a:t>Pastatų Būklės </a:t>
            </a:r>
            <a:r>
              <a:rPr lang="lt-LT" sz="2400" b="0" dirty="0">
                <a:latin typeface="Red Hat Display SemiBold"/>
                <a:ea typeface="Red Hat Display SemiBold"/>
                <a:cs typeface="Red Hat Display SemiBold"/>
                <a:sym typeface="Red Hat Display SemiBold"/>
              </a:rPr>
              <a:t>V</a:t>
            </a:r>
            <a:r>
              <a:rPr lang="lt-LT" sz="2400" b="0" dirty="0" smtClean="0">
                <a:latin typeface="Red Hat Display SemiBold"/>
                <a:ea typeface="Red Hat Display SemiBold"/>
                <a:cs typeface="Red Hat Display SemiBold"/>
                <a:sym typeface="Red Hat Display SemiBold"/>
              </a:rPr>
              <a:t>ertinimas</a:t>
            </a:r>
            <a:endParaRPr sz="2400" b="0" dirty="0">
              <a:latin typeface="Red Hat Display SemiBold"/>
              <a:ea typeface="Red Hat Display SemiBold"/>
              <a:cs typeface="Red Hat Display SemiBold"/>
              <a:sym typeface="Red Hat Display SemiBold"/>
            </a:endParaRPr>
          </a:p>
        </p:txBody>
      </p:sp>
      <p:sp>
        <p:nvSpPr>
          <p:cNvPr id="170" name="Google Shape;170;p26"/>
          <p:cNvSpPr txBox="1">
            <a:spLocks noGrp="1"/>
          </p:cNvSpPr>
          <p:nvPr>
            <p:ph type="subTitle" idx="1"/>
          </p:nvPr>
        </p:nvSpPr>
        <p:spPr>
          <a:xfrm>
            <a:off x="780308" y="2609425"/>
            <a:ext cx="2386962" cy="502816"/>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lt-LT" sz="1800" dirty="0" smtClean="0"/>
              <a:t>2024 m.</a:t>
            </a:r>
            <a:endParaRPr sz="1800" dirty="0"/>
          </a:p>
        </p:txBody>
      </p:sp>
      <p:cxnSp>
        <p:nvCxnSpPr>
          <p:cNvPr id="171" name="Google Shape;171;p26"/>
          <p:cNvCxnSpPr/>
          <p:nvPr/>
        </p:nvCxnSpPr>
        <p:spPr>
          <a:xfrm>
            <a:off x="810400" y="2430875"/>
            <a:ext cx="0" cy="839700"/>
          </a:xfrm>
          <a:prstGeom prst="straightConnector1">
            <a:avLst/>
          </a:prstGeom>
          <a:noFill/>
          <a:ln w="19050" cap="flat" cmpd="sng">
            <a:solidFill>
              <a:schemeClr val="dk1"/>
            </a:solidFill>
            <a:prstDash val="solid"/>
            <a:round/>
            <a:headEnd type="none" w="med" len="med"/>
            <a:tailEnd type="none" w="med" len="med"/>
          </a:ln>
        </p:spPr>
      </p:cxnSp>
      <p:pic>
        <p:nvPicPr>
          <p:cNvPr id="173" name="Google Shape;173;p26"/>
          <p:cNvPicPr preferRelativeResize="0">
            <a:picLocks noGrp="1"/>
          </p:cNvPicPr>
          <p:nvPr>
            <p:ph type="pic" idx="3"/>
          </p:nvPr>
        </p:nvPicPr>
        <p:blipFill rotWithShape="1">
          <a:blip r:embed="rId3" cstate="email">
            <a:alphaModFix/>
            <a:extLst>
              <a:ext uri="{28A0092B-C50C-407E-A947-70E740481C1C}">
                <a14:useLocalDpi xmlns:a14="http://schemas.microsoft.com/office/drawing/2010/main"/>
              </a:ext>
            </a:extLst>
          </a:blip>
          <a:srcRect/>
          <a:stretch/>
        </p:blipFill>
        <p:spPr>
          <a:xfrm>
            <a:off x="5934034" y="940472"/>
            <a:ext cx="1643699" cy="1836301"/>
          </a:xfrm>
          <a:prstGeom prst="rect">
            <a:avLst/>
          </a:prstGeom>
        </p:spPr>
      </p:pic>
      <p:sp>
        <p:nvSpPr>
          <p:cNvPr id="177" name="Google Shape;177;p26"/>
          <p:cNvSpPr/>
          <p:nvPr/>
        </p:nvSpPr>
        <p:spPr>
          <a:xfrm>
            <a:off x="7650850" y="2609425"/>
            <a:ext cx="1316700" cy="166800"/>
          </a:xfrm>
          <a:prstGeom prst="rect">
            <a:avLst/>
          </a:prstGeom>
          <a:solidFill>
            <a:schemeClr val="dk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Proxima Nova"/>
              <a:ea typeface="Proxima Nova"/>
              <a:cs typeface="Proxima Nova"/>
              <a:sym typeface="Proxima Nova"/>
            </a:endParaRPr>
          </a:p>
        </p:txBody>
      </p:sp>
      <p:sp>
        <p:nvSpPr>
          <p:cNvPr id="178" name="Google Shape;178;p26"/>
          <p:cNvSpPr/>
          <p:nvPr/>
        </p:nvSpPr>
        <p:spPr>
          <a:xfrm>
            <a:off x="5934025" y="697750"/>
            <a:ext cx="1643700" cy="166800"/>
          </a:xfrm>
          <a:prstGeom prst="rect">
            <a:avLst/>
          </a:prstGeom>
          <a:solidFill>
            <a:schemeClr val="dk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Proxima Nova"/>
              <a:ea typeface="Proxima Nova"/>
              <a:cs typeface="Proxima Nova"/>
              <a:sym typeface="Proxima Nova"/>
            </a:endParaRPr>
          </a:p>
        </p:txBody>
      </p:sp>
      <p:sp>
        <p:nvSpPr>
          <p:cNvPr id="179" name="Google Shape;179;p26"/>
          <p:cNvSpPr/>
          <p:nvPr/>
        </p:nvSpPr>
        <p:spPr>
          <a:xfrm rot="5400000">
            <a:off x="4155725" y="3923225"/>
            <a:ext cx="2305800" cy="164700"/>
          </a:xfrm>
          <a:prstGeom prst="rect">
            <a:avLst/>
          </a:prstGeom>
          <a:solidFill>
            <a:schemeClr val="dk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Proxima Nova"/>
              <a:ea typeface="Proxima Nova"/>
              <a:cs typeface="Proxima Nova"/>
              <a:sym typeface="Proxima Nova"/>
            </a:endParaRPr>
          </a:p>
        </p:txBody>
      </p:sp>
      <p:pic>
        <p:nvPicPr>
          <p:cNvPr id="1026" name="Picture 2" descr="C:\Users\marius.birskys\Desktop\Švietimo įstaigų apžiūros\Saules gimnazija\20240820_084916.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7696200" y="-6629400"/>
            <a:ext cx="2880000" cy="2160000"/>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C:\Users\marius.birskys\Desktop\Švietimo įstaigų apžiūros\Saules gimnazija\20240820_084916.jpg"/>
          <p:cNvPicPr>
            <a:picLocks noGrp="1" noChangeAspect="1" noChangeArrowheads="1"/>
          </p:cNvPicPr>
          <p:nvPr>
            <p:ph type="pic" idx="2"/>
          </p:nvPr>
        </p:nvPicPr>
        <p:blipFill>
          <a:blip r:embed="rId5" cstate="email">
            <a:extLst>
              <a:ext uri="{28A0092B-C50C-407E-A947-70E740481C1C}">
                <a14:useLocalDpi xmlns:a14="http://schemas.microsoft.com/office/drawing/2010/main"/>
              </a:ext>
            </a:extLst>
          </a:blip>
          <a:srcRect/>
          <a:stretch>
            <a:fillRect/>
          </a:stretch>
        </p:blipFill>
        <p:spPr bwMode="auto">
          <a:xfrm>
            <a:off x="7650849" y="-25"/>
            <a:ext cx="1381317" cy="253290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C:\Users\marius.birskys\Desktop\Švietimo įstaigų apžiūros\Ryto pagrindinė mokykla\20240822_093825.jpg"/>
          <p:cNvPicPr>
            <a:picLocks noGrp="1" noChangeAspect="1" noChangeArrowheads="1"/>
          </p:cNvPicPr>
          <p:nvPr>
            <p:ph type="pic" idx="6"/>
          </p:nvPr>
        </p:nvPicPr>
        <p:blipFill>
          <a:blip r:embed="rId6" cstate="email">
            <a:extLst>
              <a:ext uri="{28A0092B-C50C-407E-A947-70E740481C1C}">
                <a14:useLocalDpi xmlns:a14="http://schemas.microsoft.com/office/drawing/2010/main"/>
              </a:ext>
            </a:extLst>
          </a:blip>
          <a:srcRect/>
          <a:stretch>
            <a:fillRect/>
          </a:stretch>
        </p:blipFill>
        <p:spPr bwMode="auto">
          <a:xfrm>
            <a:off x="0" y="3644443"/>
            <a:ext cx="5158200" cy="1499032"/>
          </a:xfrm>
          <a:prstGeom prst="rect">
            <a:avLst/>
          </a:prstGeom>
          <a:noFill/>
          <a:extLst>
            <a:ext uri="{909E8E84-426E-40DD-AFC4-6F175D3DCCD1}">
              <a14:hiddenFill xmlns:a14="http://schemas.microsoft.com/office/drawing/2010/main">
                <a:solidFill>
                  <a:srgbClr val="FFFFFF"/>
                </a:solidFill>
              </a14:hiddenFill>
            </a:ext>
          </a:extLst>
        </p:spPr>
      </p:pic>
      <p:pic>
        <p:nvPicPr>
          <p:cNvPr id="1029" name="Picture 5" descr="C:\Users\marius.birskys\Desktop\Švietimo įstaigų apžiūros\Babrungo progimnazija\20240822_102406.jpg"/>
          <p:cNvPicPr>
            <a:picLocks noGrp="1" noChangeAspect="1" noChangeArrowheads="1"/>
          </p:cNvPicPr>
          <p:nvPr>
            <p:ph type="pic" idx="5"/>
          </p:nvPr>
        </p:nvPicPr>
        <p:blipFill>
          <a:blip r:embed="rId7" cstate="email">
            <a:extLst>
              <a:ext uri="{28A0092B-C50C-407E-A947-70E740481C1C}">
                <a14:useLocalDpi xmlns:a14="http://schemas.microsoft.com/office/drawing/2010/main"/>
              </a:ext>
            </a:extLst>
          </a:blip>
          <a:srcRect/>
          <a:stretch>
            <a:fillRect/>
          </a:stretch>
        </p:blipFill>
        <p:spPr bwMode="auto">
          <a:xfrm>
            <a:off x="5308625" y="2852682"/>
            <a:ext cx="2555066" cy="22908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C:\Users\marius.birskys\Desktop\Švietimo įstaigų apžiūros\Meno mokykla plunge\20240827_135810.jpg"/>
          <p:cNvPicPr>
            <a:picLocks noGrp="1" noChangeAspect="1" noChangeArrowheads="1"/>
          </p:cNvPicPr>
          <p:nvPr>
            <p:ph type="pic" idx="4"/>
          </p:nvPr>
        </p:nvPicPr>
        <p:blipFill>
          <a:blip r:embed="rId8" cstate="email">
            <a:extLst>
              <a:ext uri="{28A0092B-C50C-407E-A947-70E740481C1C}">
                <a14:useLocalDpi xmlns:a14="http://schemas.microsoft.com/office/drawing/2010/main"/>
              </a:ext>
            </a:extLst>
          </a:blip>
          <a:srcRect/>
          <a:stretch>
            <a:fillRect/>
          </a:stretch>
        </p:blipFill>
        <p:spPr bwMode="auto">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13"/>
        <p:cNvGrpSpPr/>
        <p:nvPr/>
      </p:nvGrpSpPr>
      <p:grpSpPr>
        <a:xfrm>
          <a:off x="0" y="0"/>
          <a:ext cx="0" cy="0"/>
          <a:chOff x="0" y="0"/>
          <a:chExt cx="0" cy="0"/>
        </a:xfrm>
      </p:grpSpPr>
      <p:sp>
        <p:nvSpPr>
          <p:cNvPr id="214" name="Google Shape;214;p29"/>
          <p:cNvSpPr txBox="1">
            <a:spLocks noGrp="1"/>
          </p:cNvSpPr>
          <p:nvPr>
            <p:ph type="title"/>
          </p:nvPr>
        </p:nvSpPr>
        <p:spPr>
          <a:xfrm>
            <a:off x="169278" y="1000563"/>
            <a:ext cx="2864634" cy="1952702"/>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lt-LT" sz="2000" dirty="0" smtClean="0"/>
              <a:t>Vidaus patalpos:</a:t>
            </a:r>
            <a:br>
              <a:rPr lang="lt-LT" sz="2000" dirty="0" smtClean="0"/>
            </a:br>
            <a:r>
              <a:rPr lang="lt-LT" sz="1200" b="0" dirty="0" smtClean="0">
                <a:latin typeface="Asap" panose="020B0604020202020204" charset="-70"/>
              </a:rPr>
              <a:t>palikti</a:t>
            </a:r>
            <a:r>
              <a:rPr lang="lt-LT" sz="2000" b="0" dirty="0" smtClean="0">
                <a:latin typeface="Asap" panose="020B0604020202020204" charset="-70"/>
              </a:rPr>
              <a:t> </a:t>
            </a:r>
            <a:r>
              <a:rPr lang="lt-LT" sz="1200" b="0" dirty="0" smtClean="0">
                <a:latin typeface="Asap" panose="020B0604020202020204" charset="-70"/>
              </a:rPr>
              <a:t>neuždengti elektros </a:t>
            </a:r>
            <a:br>
              <a:rPr lang="lt-LT" sz="1200" b="0" dirty="0" smtClean="0">
                <a:latin typeface="Asap" panose="020B0604020202020204" charset="-70"/>
              </a:rPr>
            </a:br>
            <a:r>
              <a:rPr lang="lt-LT" sz="1200" b="0" dirty="0" smtClean="0">
                <a:latin typeface="Asap" panose="020B0604020202020204" charset="-70"/>
              </a:rPr>
              <a:t>kabeliai,  kurie gali būti pavojingi aplinkiniams, nes lengvai pasiekiami.</a:t>
            </a:r>
            <a:br>
              <a:rPr lang="lt-LT" sz="1200" b="0" dirty="0" smtClean="0">
                <a:latin typeface="Asap" panose="020B0604020202020204" charset="-70"/>
              </a:rPr>
            </a:br>
            <a:r>
              <a:rPr lang="lt-LT" sz="1200" b="0" dirty="0">
                <a:latin typeface="Asap" panose="020B0604020202020204" charset="-70"/>
              </a:rPr>
              <a:t>Į</a:t>
            </a:r>
            <a:r>
              <a:rPr lang="lt-LT" sz="1200" b="0" dirty="0" smtClean="0">
                <a:latin typeface="Asap" panose="020B0604020202020204" charset="-70"/>
              </a:rPr>
              <a:t>skilusi kapitalinė siena, galimai dėl vaikščiojančių atraminių konstrukcijų.</a:t>
            </a:r>
            <a:br>
              <a:rPr lang="lt-LT" sz="1200" b="0" dirty="0" smtClean="0">
                <a:latin typeface="Asap" panose="020B0604020202020204" charset="-70"/>
              </a:rPr>
            </a:br>
            <a:r>
              <a:rPr lang="lt-LT" sz="1200" b="0" dirty="0" smtClean="0">
                <a:latin typeface="Asap" panose="020B0604020202020204" charset="-70"/>
              </a:rPr>
              <a:t>Medinės, morališkai pasenusios grindys, kurios girgžda, reikalauja kasmetinių perdažymų ir papildomų išlaidų.</a:t>
            </a:r>
            <a:r>
              <a:rPr lang="lt-LT" sz="2800" dirty="0" smtClean="0"/>
              <a:t/>
            </a:r>
            <a:br>
              <a:rPr lang="lt-LT" sz="2800" dirty="0" smtClean="0"/>
            </a:br>
            <a:endParaRPr sz="2800" dirty="0"/>
          </a:p>
        </p:txBody>
      </p:sp>
      <p:sp>
        <p:nvSpPr>
          <p:cNvPr id="215" name="Google Shape;215;p29"/>
          <p:cNvSpPr txBox="1">
            <a:spLocks noGrp="1"/>
          </p:cNvSpPr>
          <p:nvPr>
            <p:ph type="subTitle" idx="1"/>
          </p:nvPr>
        </p:nvSpPr>
        <p:spPr>
          <a:xfrm>
            <a:off x="172860" y="2529387"/>
            <a:ext cx="2039967" cy="2376245"/>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lt-LT" b="1" dirty="0" smtClean="0"/>
              <a:t>Rekomendacija</a:t>
            </a:r>
            <a:r>
              <a:rPr lang="lt-LT" dirty="0" smtClean="0"/>
              <a:t>:</a:t>
            </a:r>
          </a:p>
          <a:p>
            <a:pPr marL="0" lvl="0" indent="0" algn="l" rtl="0">
              <a:spcBef>
                <a:spcPts val="0"/>
              </a:spcBef>
              <a:spcAft>
                <a:spcPts val="0"/>
              </a:spcAft>
              <a:buClr>
                <a:schemeClr val="dk1"/>
              </a:buClr>
              <a:buSzPts val="1100"/>
              <a:buFont typeface="Arial"/>
              <a:buNone/>
            </a:pPr>
            <a:r>
              <a:rPr lang="lt-LT" dirty="0" smtClean="0"/>
              <a:t>Reikalinga įrengti pakabinamas lubos, uždengti palaidus elektros kabelius, stebėti įskilusią sieną, kad neatsirastų didesnio skilimo, esant galimybei užtaisyti, numatant rekonstrukciją pakeisti grindis į lengviau eksploatuojamas ir trinčiai atsparesnes.</a:t>
            </a:r>
            <a:endParaRPr lang="lt-LT" dirty="0"/>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p:txBody>
      </p:sp>
      <p:sp>
        <p:nvSpPr>
          <p:cNvPr id="221" name="Google Shape;221;p29"/>
          <p:cNvSpPr/>
          <p:nvPr/>
        </p:nvSpPr>
        <p:spPr>
          <a:xfrm rot="-5400000">
            <a:off x="1445174" y="3775036"/>
            <a:ext cx="1552800" cy="186900"/>
          </a:xfrm>
          <a:prstGeom prst="rect">
            <a:avLst/>
          </a:prstGeom>
          <a:solidFill>
            <a:schemeClr val="dk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Proxima Nova"/>
              <a:ea typeface="Proxima Nova"/>
              <a:cs typeface="Proxima Nova"/>
              <a:sym typeface="Proxima Nova"/>
            </a:endParaRPr>
          </a:p>
        </p:txBody>
      </p:sp>
      <p:sp>
        <p:nvSpPr>
          <p:cNvPr id="222" name="Google Shape;222;p29"/>
          <p:cNvSpPr/>
          <p:nvPr/>
        </p:nvSpPr>
        <p:spPr>
          <a:xfrm>
            <a:off x="0" y="0"/>
            <a:ext cx="1755900" cy="166800"/>
          </a:xfrm>
          <a:prstGeom prst="rect">
            <a:avLst/>
          </a:prstGeom>
          <a:solidFill>
            <a:schemeClr val="dk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Proxima Nova"/>
              <a:ea typeface="Proxima Nova"/>
              <a:cs typeface="Proxima Nova"/>
              <a:sym typeface="Proxima Nova"/>
            </a:endParaRPr>
          </a:p>
        </p:txBody>
      </p:sp>
      <p:pic>
        <p:nvPicPr>
          <p:cNvPr id="3" name="Paveikslėlis 2"/>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222524" y="83400"/>
            <a:ext cx="1921476" cy="2445987"/>
          </a:xfrm>
          <a:prstGeom prst="rect">
            <a:avLst/>
          </a:prstGeom>
        </p:spPr>
      </p:pic>
      <p:pic>
        <p:nvPicPr>
          <p:cNvPr id="4" name="Paveikslėlis 3"/>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175686" y="0"/>
            <a:ext cx="1542728" cy="2508422"/>
          </a:xfrm>
          <a:prstGeom prst="rect">
            <a:avLst/>
          </a:prstGeom>
        </p:spPr>
      </p:pic>
      <p:pic>
        <p:nvPicPr>
          <p:cNvPr id="5" name="Paveikslėlis 4"/>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rot="5400000">
            <a:off x="4702878" y="433622"/>
            <a:ext cx="2512336" cy="2292177"/>
          </a:xfrm>
          <a:prstGeom prst="rect">
            <a:avLst/>
          </a:prstGeom>
        </p:spPr>
      </p:pic>
      <p:pic>
        <p:nvPicPr>
          <p:cNvPr id="6" name="Paveikslėlis 5"/>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4250723" y="2576384"/>
            <a:ext cx="4843849" cy="1958546"/>
          </a:xfrm>
          <a:prstGeom prst="rect">
            <a:avLst/>
          </a:prstGeom>
        </p:spPr>
      </p:pic>
    </p:spTree>
    <p:extLst>
      <p:ext uri="{BB962C8B-B14F-4D97-AF65-F5344CB8AC3E}">
        <p14:creationId xmlns:p14="http://schemas.microsoft.com/office/powerpoint/2010/main" val="258452247"/>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Shape 226"/>
        <p:cNvGrpSpPr/>
        <p:nvPr/>
      </p:nvGrpSpPr>
      <p:grpSpPr>
        <a:xfrm>
          <a:off x="0" y="0"/>
          <a:ext cx="0" cy="0"/>
          <a:chOff x="0" y="0"/>
          <a:chExt cx="0" cy="0"/>
        </a:xfrm>
      </p:grpSpPr>
      <p:sp>
        <p:nvSpPr>
          <p:cNvPr id="227" name="Google Shape;227;p30"/>
          <p:cNvSpPr txBox="1">
            <a:spLocks noGrp="1"/>
          </p:cNvSpPr>
          <p:nvPr>
            <p:ph type="title"/>
          </p:nvPr>
        </p:nvSpPr>
        <p:spPr>
          <a:xfrm>
            <a:off x="0" y="349838"/>
            <a:ext cx="2187146" cy="3629037"/>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lt-LT" sz="2000" dirty="0" smtClean="0"/>
              <a:t>Vidaus patalpos:</a:t>
            </a:r>
            <a:br>
              <a:rPr lang="lt-LT" sz="2000" dirty="0" smtClean="0"/>
            </a:br>
            <a:r>
              <a:rPr lang="lt-LT" sz="1200" b="0" dirty="0" smtClean="0">
                <a:latin typeface="Asap" panose="020B0604020202020204" charset="-70"/>
              </a:rPr>
              <a:t>Platelių</a:t>
            </a:r>
            <a:r>
              <a:rPr lang="lt-LT" sz="2000" b="0" dirty="0" smtClean="0"/>
              <a:t> </a:t>
            </a:r>
            <a:r>
              <a:rPr lang="lt-LT" sz="1200" b="0" dirty="0" smtClean="0">
                <a:latin typeface="Asap" panose="020B0604020202020204" charset="-70"/>
              </a:rPr>
              <a:t>Meno mokykla įsikūrusi „</a:t>
            </a:r>
            <a:r>
              <a:rPr lang="lt-LT" sz="1200" b="0" dirty="0" err="1" smtClean="0">
                <a:latin typeface="Asap" panose="020B0604020202020204" charset="-70"/>
              </a:rPr>
              <a:t>Liepijos</a:t>
            </a:r>
            <a:r>
              <a:rPr lang="lt-LT" sz="1200" b="0" dirty="0" smtClean="0">
                <a:latin typeface="Asap" panose="020B0604020202020204" charset="-70"/>
              </a:rPr>
              <a:t>“ gimnazijos pastate, trečiame aukšte, kur įrenginėjama seniūnija. Apžiūra įvyko persikėlimo etapo metu, esminių defektų nepastebėta.</a:t>
            </a:r>
            <a:endParaRPr sz="2000" b="0" dirty="0"/>
          </a:p>
        </p:txBody>
      </p:sp>
      <p:sp>
        <p:nvSpPr>
          <p:cNvPr id="234" name="Google Shape;234;p30"/>
          <p:cNvSpPr/>
          <p:nvPr/>
        </p:nvSpPr>
        <p:spPr>
          <a:xfrm>
            <a:off x="34223" y="183039"/>
            <a:ext cx="1665554" cy="166800"/>
          </a:xfrm>
          <a:prstGeom prst="rect">
            <a:avLst/>
          </a:prstGeom>
          <a:solidFill>
            <a:schemeClr val="dk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Proxima Nova"/>
              <a:ea typeface="Proxima Nova"/>
              <a:cs typeface="Proxima Nova"/>
              <a:sym typeface="Proxima Nova"/>
            </a:endParaRPr>
          </a:p>
        </p:txBody>
      </p:sp>
      <p:sp>
        <p:nvSpPr>
          <p:cNvPr id="235" name="Google Shape;235;p30"/>
          <p:cNvSpPr/>
          <p:nvPr/>
        </p:nvSpPr>
        <p:spPr>
          <a:xfrm rot="5400000">
            <a:off x="1218682" y="3778796"/>
            <a:ext cx="2466961" cy="165058"/>
          </a:xfrm>
          <a:prstGeom prst="rect">
            <a:avLst/>
          </a:prstGeom>
          <a:solidFill>
            <a:schemeClr val="dk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Proxima Nova"/>
              <a:ea typeface="Proxima Nova"/>
              <a:cs typeface="Proxima Nova"/>
              <a:sym typeface="Proxima Nova"/>
            </a:endParaRPr>
          </a:p>
        </p:txBody>
      </p:sp>
      <p:sp>
        <p:nvSpPr>
          <p:cNvPr id="236" name="Google Shape;236;p30"/>
          <p:cNvSpPr/>
          <p:nvPr/>
        </p:nvSpPr>
        <p:spPr>
          <a:xfrm>
            <a:off x="5507242" y="4963295"/>
            <a:ext cx="1505400" cy="166800"/>
          </a:xfrm>
          <a:prstGeom prst="rect">
            <a:avLst/>
          </a:prstGeom>
          <a:solidFill>
            <a:schemeClr val="dk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Proxima Nova"/>
              <a:ea typeface="Proxima Nova"/>
              <a:cs typeface="Proxima Nova"/>
              <a:sym typeface="Proxima Nova"/>
            </a:endParaRPr>
          </a:p>
        </p:txBody>
      </p:sp>
      <p:cxnSp>
        <p:nvCxnSpPr>
          <p:cNvPr id="237" name="Google Shape;237;p30"/>
          <p:cNvCxnSpPr/>
          <p:nvPr/>
        </p:nvCxnSpPr>
        <p:spPr>
          <a:xfrm>
            <a:off x="5065126" y="3251574"/>
            <a:ext cx="0" cy="1345800"/>
          </a:xfrm>
          <a:prstGeom prst="straightConnector1">
            <a:avLst/>
          </a:prstGeom>
          <a:noFill/>
          <a:ln w="19050" cap="flat" cmpd="sng">
            <a:solidFill>
              <a:schemeClr val="dk1"/>
            </a:solidFill>
            <a:prstDash val="solid"/>
            <a:round/>
            <a:headEnd type="none" w="med" len="med"/>
            <a:tailEnd type="none" w="med" len="med"/>
          </a:ln>
        </p:spPr>
      </p:cxnSp>
      <p:pic>
        <p:nvPicPr>
          <p:cNvPr id="6" name="Paveikslėlis 5"/>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664399" y="266439"/>
            <a:ext cx="2618115" cy="2106827"/>
          </a:xfrm>
          <a:prstGeom prst="rect">
            <a:avLst/>
          </a:prstGeom>
        </p:spPr>
      </p:pic>
      <p:pic>
        <p:nvPicPr>
          <p:cNvPr id="7" name="Paveikslėlis 6"/>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973456" y="2478228"/>
            <a:ext cx="3793524" cy="2330298"/>
          </a:xfrm>
          <a:prstGeom prst="rect">
            <a:avLst/>
          </a:prstGeom>
        </p:spPr>
      </p:pic>
      <p:pic>
        <p:nvPicPr>
          <p:cNvPr id="9" name="Paveikslėlis 8"/>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5627359" y="286932"/>
            <a:ext cx="2935874" cy="2086334"/>
          </a:xfrm>
          <a:prstGeom prst="rect">
            <a:avLst/>
          </a:prstGeom>
        </p:spPr>
      </p:pic>
    </p:spTree>
    <p:extLst>
      <p:ext uri="{BB962C8B-B14F-4D97-AF65-F5344CB8AC3E}">
        <p14:creationId xmlns:p14="http://schemas.microsoft.com/office/powerpoint/2010/main" val="228284452"/>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Shape 213"/>
        <p:cNvGrpSpPr/>
        <p:nvPr/>
      </p:nvGrpSpPr>
      <p:grpSpPr>
        <a:xfrm>
          <a:off x="0" y="0"/>
          <a:ext cx="0" cy="0"/>
          <a:chOff x="0" y="0"/>
          <a:chExt cx="0" cy="0"/>
        </a:xfrm>
      </p:grpSpPr>
      <p:sp>
        <p:nvSpPr>
          <p:cNvPr id="221" name="Google Shape;221;p29"/>
          <p:cNvSpPr/>
          <p:nvPr/>
        </p:nvSpPr>
        <p:spPr>
          <a:xfrm rot="-5400000">
            <a:off x="3348115" y="4009983"/>
            <a:ext cx="1552800" cy="186900"/>
          </a:xfrm>
          <a:prstGeom prst="rect">
            <a:avLst/>
          </a:prstGeom>
          <a:solidFill>
            <a:schemeClr val="dk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Proxima Nova"/>
              <a:ea typeface="Proxima Nova"/>
              <a:cs typeface="Proxima Nova"/>
              <a:sym typeface="Proxima Nova"/>
            </a:endParaRPr>
          </a:p>
        </p:txBody>
      </p:sp>
      <p:sp>
        <p:nvSpPr>
          <p:cNvPr id="222" name="Google Shape;222;p29"/>
          <p:cNvSpPr/>
          <p:nvPr/>
        </p:nvSpPr>
        <p:spPr>
          <a:xfrm>
            <a:off x="0" y="0"/>
            <a:ext cx="1755900" cy="166800"/>
          </a:xfrm>
          <a:prstGeom prst="rect">
            <a:avLst/>
          </a:prstGeom>
          <a:solidFill>
            <a:schemeClr val="dk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Proxima Nova"/>
              <a:ea typeface="Proxima Nova"/>
              <a:cs typeface="Proxima Nova"/>
              <a:sym typeface="Proxima Nova"/>
            </a:endParaRPr>
          </a:p>
        </p:txBody>
      </p:sp>
      <p:sp>
        <p:nvSpPr>
          <p:cNvPr id="9" name="Google Shape;228;p30"/>
          <p:cNvSpPr txBox="1">
            <a:spLocks/>
          </p:cNvSpPr>
          <p:nvPr/>
        </p:nvSpPr>
        <p:spPr>
          <a:xfrm>
            <a:off x="4982300" y="2404950"/>
            <a:ext cx="4161600" cy="439800"/>
          </a:xfrm>
          <a:prstGeom prst="rect">
            <a:avLst/>
          </a:prstGeom>
          <a:solidFill>
            <a:schemeClr val="bg2"/>
          </a:solidFill>
          <a:ln>
            <a:noFill/>
          </a:ln>
        </p:spPr>
        <p:txBody>
          <a:bodyPr spcFirstLastPara="1" wrap="square" lIns="91425" tIns="91425" rIns="91425" bIns="91425" anchor="ctr" anchorCtr="0">
            <a:noAutofit/>
          </a:bodyPr>
          <a:lstStyle/>
          <a:p>
            <a:pPr algn="l" rtl="0">
              <a:buClrTx/>
              <a:buFontTx/>
            </a:pPr>
            <a:r>
              <a:rPr lang="lt-LT" sz="5000" b="1" dirty="0" smtClean="0">
                <a:solidFill>
                  <a:schemeClr val="bg1"/>
                </a:solidFill>
                <a:latin typeface="Red Hat Display" panose="020B0604020202020204" charset="0"/>
                <a:ea typeface="Red Hat Display" panose="020B0604020202020204" charset="0"/>
                <a:cs typeface="Red Hat Display" panose="020B0604020202020204" charset="0"/>
              </a:rPr>
              <a:t>15</a:t>
            </a:r>
            <a:endParaRPr lang="lt-LT" sz="5000" b="1" dirty="0">
              <a:solidFill>
                <a:schemeClr val="bg1"/>
              </a:solidFill>
              <a:latin typeface="Red Hat Display" panose="020B0604020202020204" charset="0"/>
              <a:ea typeface="Red Hat Display" panose="020B0604020202020204" charset="0"/>
              <a:cs typeface="Red Hat Display" panose="020B0604020202020204" charset="0"/>
            </a:endParaRPr>
          </a:p>
        </p:txBody>
      </p:sp>
      <p:sp>
        <p:nvSpPr>
          <p:cNvPr id="2" name="Stačiakampis 1"/>
          <p:cNvSpPr/>
          <p:nvPr/>
        </p:nvSpPr>
        <p:spPr>
          <a:xfrm>
            <a:off x="4361935" y="3610991"/>
            <a:ext cx="4572000" cy="984885"/>
          </a:xfrm>
          <a:prstGeom prst="rect">
            <a:avLst/>
          </a:prstGeom>
        </p:spPr>
        <p:txBody>
          <a:bodyPr>
            <a:spAutoFit/>
          </a:bodyPr>
          <a:lstStyle/>
          <a:p>
            <a:pPr lvl="0"/>
            <a:r>
              <a:rPr lang="lt-LT" sz="2000" b="1" dirty="0">
                <a:latin typeface="Red Hat Display" panose="020B0604020202020204" charset="0"/>
                <a:ea typeface="Red Hat Display" panose="020B0604020202020204" charset="0"/>
                <a:cs typeface="Red Hat Display" panose="020B0604020202020204" charset="0"/>
              </a:rPr>
              <a:t>Plungės sporto ir rekreacijos centras; </a:t>
            </a:r>
            <a:endParaRPr lang="lt-LT" sz="2000" b="1" dirty="0" smtClean="0">
              <a:latin typeface="Red Hat Display" panose="020B0604020202020204" charset="0"/>
              <a:ea typeface="Red Hat Display" panose="020B0604020202020204" charset="0"/>
              <a:cs typeface="Red Hat Display" panose="020B0604020202020204" charset="0"/>
            </a:endParaRPr>
          </a:p>
          <a:p>
            <a:pPr lvl="0"/>
            <a:r>
              <a:rPr lang="pt-BR" sz="1800" dirty="0" smtClean="0">
                <a:latin typeface="Red Hat Display" panose="020B0604020202020204" charset="0"/>
                <a:ea typeface="Red Hat Display" panose="020B0604020202020204" charset="0"/>
                <a:cs typeface="Red Hat Display" panose="020B0604020202020204" charset="0"/>
              </a:rPr>
              <a:t>A</a:t>
            </a:r>
            <a:r>
              <a:rPr lang="pt-BR" sz="1800" dirty="0">
                <a:latin typeface="Red Hat Display" panose="020B0604020202020204" charset="0"/>
                <a:ea typeface="Red Hat Display" panose="020B0604020202020204" charset="0"/>
                <a:cs typeface="Red Hat Display" panose="020B0604020202020204" charset="0"/>
              </a:rPr>
              <a:t>. Vaišvilos g. 32, 90127 Plungė</a:t>
            </a:r>
            <a:endParaRPr lang="lt-LT" sz="1800" dirty="0">
              <a:latin typeface="Red Hat Display" panose="020B0604020202020204" charset="0"/>
              <a:ea typeface="Red Hat Display" panose="020B0604020202020204" charset="0"/>
              <a:cs typeface="Red Hat Display" panose="020B0604020202020204" charset="0"/>
            </a:endParaRPr>
          </a:p>
        </p:txBody>
      </p:sp>
      <p:pic>
        <p:nvPicPr>
          <p:cNvPr id="5" name="Paveikslėlis 4"/>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166800"/>
            <a:ext cx="3311612" cy="2026523"/>
          </a:xfrm>
          <a:prstGeom prst="rect">
            <a:avLst/>
          </a:prstGeom>
        </p:spPr>
      </p:pic>
      <p:sp>
        <p:nvSpPr>
          <p:cNvPr id="15" name="Google Shape;214;p29"/>
          <p:cNvSpPr txBox="1">
            <a:spLocks noGrp="1"/>
          </p:cNvSpPr>
          <p:nvPr>
            <p:ph type="title"/>
          </p:nvPr>
        </p:nvSpPr>
        <p:spPr>
          <a:xfrm>
            <a:off x="181607" y="-27917"/>
            <a:ext cx="2570340" cy="1278834"/>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lt-LT" sz="2800" dirty="0" smtClean="0"/>
              <a:t/>
            </a:r>
            <a:br>
              <a:rPr lang="lt-LT" sz="2800" dirty="0" smtClean="0"/>
            </a:br>
            <a:r>
              <a:rPr lang="lt-LT" sz="2800" dirty="0" smtClean="0"/>
              <a:t/>
            </a:r>
            <a:br>
              <a:rPr lang="lt-LT" sz="2800" dirty="0" smtClean="0"/>
            </a:br>
            <a:endParaRPr sz="2800" dirty="0"/>
          </a:p>
        </p:txBody>
      </p:sp>
      <p:pic>
        <p:nvPicPr>
          <p:cNvPr id="11" name="Paveikslėlis 10"/>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86497" y="2292679"/>
            <a:ext cx="3225116" cy="2636623"/>
          </a:xfrm>
          <a:prstGeom prst="rect">
            <a:avLst/>
          </a:prstGeom>
        </p:spPr>
      </p:pic>
    </p:spTree>
    <p:extLst>
      <p:ext uri="{BB962C8B-B14F-4D97-AF65-F5344CB8AC3E}">
        <p14:creationId xmlns:p14="http://schemas.microsoft.com/office/powerpoint/2010/main" val="625967753"/>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Shape 226"/>
        <p:cNvGrpSpPr/>
        <p:nvPr/>
      </p:nvGrpSpPr>
      <p:grpSpPr>
        <a:xfrm>
          <a:off x="0" y="0"/>
          <a:ext cx="0" cy="0"/>
          <a:chOff x="0" y="0"/>
          <a:chExt cx="0" cy="0"/>
        </a:xfrm>
      </p:grpSpPr>
      <p:sp>
        <p:nvSpPr>
          <p:cNvPr id="227" name="Google Shape;227;p30"/>
          <p:cNvSpPr txBox="1">
            <a:spLocks noGrp="1"/>
          </p:cNvSpPr>
          <p:nvPr>
            <p:ph type="title"/>
          </p:nvPr>
        </p:nvSpPr>
        <p:spPr>
          <a:xfrm>
            <a:off x="26671" y="364389"/>
            <a:ext cx="2494107" cy="2984291"/>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lt-LT" sz="1200" b="0" dirty="0" smtClean="0">
                <a:latin typeface="Asap" panose="020B0604020202020204" charset="-70"/>
              </a:rPr>
              <a:t>Sporto ir rekreacijos centras yra tose pačiose patalpose kur A. Jucio progimnazija.</a:t>
            </a:r>
            <a:br>
              <a:rPr lang="lt-LT" sz="1200" b="0" dirty="0" smtClean="0">
                <a:latin typeface="Asap" panose="020B0604020202020204" charset="-70"/>
              </a:rPr>
            </a:br>
            <a:r>
              <a:rPr lang="lt-LT" sz="1200" b="0" dirty="0" smtClean="0">
                <a:latin typeface="Asap" panose="020B0604020202020204" charset="-70"/>
              </a:rPr>
              <a:t>Sporto salė rekonstruota, patalpos ir kabinetai suremontuoti. Esminių defektų nepastebėta, išskyrus betoninės grindys prie įėjimo pradėjusios eižėti, betono pagrindas gabalais atšokęs.</a:t>
            </a:r>
            <a:br>
              <a:rPr lang="lt-LT" sz="1200" b="0" dirty="0" smtClean="0">
                <a:latin typeface="Asap" panose="020B0604020202020204" charset="-70"/>
              </a:rPr>
            </a:br>
            <a:r>
              <a:rPr lang="lt-LT" sz="1200" b="0" dirty="0" smtClean="0">
                <a:latin typeface="Asap" panose="020B0604020202020204" charset="-70"/>
              </a:rPr>
              <a:t/>
            </a:r>
            <a:br>
              <a:rPr lang="lt-LT" sz="1200" b="0" dirty="0" smtClean="0">
                <a:latin typeface="Asap" panose="020B0604020202020204" charset="-70"/>
              </a:rPr>
            </a:br>
            <a:r>
              <a:rPr lang="lt-LT" sz="1200" b="0" dirty="0">
                <a:latin typeface="Asap" panose="020B0604020202020204" charset="-70"/>
              </a:rPr>
              <a:t/>
            </a:r>
            <a:br>
              <a:rPr lang="lt-LT" sz="1200" b="0" dirty="0">
                <a:latin typeface="Asap" panose="020B0604020202020204" charset="-70"/>
              </a:rPr>
            </a:br>
            <a:r>
              <a:rPr lang="lt-LT" sz="1200" dirty="0" smtClean="0">
                <a:latin typeface="Asap" panose="020B0604020202020204" charset="-70"/>
              </a:rPr>
              <a:t>Rekomendacija: </a:t>
            </a:r>
            <a:r>
              <a:rPr lang="lt-LT" sz="1200" b="0" dirty="0" smtClean="0">
                <a:latin typeface="Asap" panose="020B0604020202020204" charset="-70"/>
              </a:rPr>
              <a:t/>
            </a:r>
            <a:br>
              <a:rPr lang="lt-LT" sz="1200" b="0" dirty="0" smtClean="0">
                <a:latin typeface="Asap" panose="020B0604020202020204" charset="-70"/>
              </a:rPr>
            </a:br>
            <a:r>
              <a:rPr lang="lt-LT" sz="1200" b="0" dirty="0" smtClean="0">
                <a:latin typeface="Asap" panose="020B0604020202020204" charset="-70"/>
              </a:rPr>
              <a:t>betonines įėjimo grindis reikalinga išlyginti išlyginamuoju mišiniu arba šlifuoti.</a:t>
            </a:r>
            <a:r>
              <a:rPr lang="lt-LT" sz="2000" dirty="0" smtClean="0"/>
              <a:t/>
            </a:r>
            <a:br>
              <a:rPr lang="lt-LT" sz="2000" dirty="0" smtClean="0"/>
            </a:br>
            <a:endParaRPr sz="2000" b="0" dirty="0"/>
          </a:p>
        </p:txBody>
      </p:sp>
      <p:sp>
        <p:nvSpPr>
          <p:cNvPr id="234" name="Google Shape;234;p30"/>
          <p:cNvSpPr/>
          <p:nvPr/>
        </p:nvSpPr>
        <p:spPr>
          <a:xfrm>
            <a:off x="34223" y="183039"/>
            <a:ext cx="1665554" cy="166800"/>
          </a:xfrm>
          <a:prstGeom prst="rect">
            <a:avLst/>
          </a:prstGeom>
          <a:solidFill>
            <a:schemeClr val="dk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Proxima Nova"/>
              <a:ea typeface="Proxima Nova"/>
              <a:cs typeface="Proxima Nova"/>
              <a:sym typeface="Proxima Nova"/>
            </a:endParaRPr>
          </a:p>
        </p:txBody>
      </p:sp>
      <p:sp>
        <p:nvSpPr>
          <p:cNvPr id="235" name="Google Shape;235;p30"/>
          <p:cNvSpPr/>
          <p:nvPr/>
        </p:nvSpPr>
        <p:spPr>
          <a:xfrm rot="5400000">
            <a:off x="1414140" y="3625645"/>
            <a:ext cx="2466961" cy="165058"/>
          </a:xfrm>
          <a:prstGeom prst="rect">
            <a:avLst/>
          </a:prstGeom>
          <a:solidFill>
            <a:schemeClr val="dk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Proxima Nova"/>
              <a:ea typeface="Proxima Nova"/>
              <a:cs typeface="Proxima Nova"/>
              <a:sym typeface="Proxima Nova"/>
            </a:endParaRPr>
          </a:p>
        </p:txBody>
      </p:sp>
      <p:sp>
        <p:nvSpPr>
          <p:cNvPr id="236" name="Google Shape;236;p30"/>
          <p:cNvSpPr/>
          <p:nvPr/>
        </p:nvSpPr>
        <p:spPr>
          <a:xfrm>
            <a:off x="5369381" y="4963296"/>
            <a:ext cx="1171763" cy="166800"/>
          </a:xfrm>
          <a:prstGeom prst="rect">
            <a:avLst/>
          </a:prstGeom>
          <a:solidFill>
            <a:schemeClr val="dk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Proxima Nova"/>
              <a:ea typeface="Proxima Nova"/>
              <a:cs typeface="Proxima Nova"/>
              <a:sym typeface="Proxima Nova"/>
            </a:endParaRPr>
          </a:p>
        </p:txBody>
      </p:sp>
      <p:pic>
        <p:nvPicPr>
          <p:cNvPr id="5" name="Paveikslėlio vietos rezervavimo ženklas 4"/>
          <p:cNvPicPr>
            <a:picLocks noGrp="1" noChangeAspect="1"/>
          </p:cNvPicPr>
          <p:nvPr>
            <p:ph type="pic" idx="5"/>
          </p:nvPr>
        </p:nvPicPr>
        <p:blipFill>
          <a:blip r:embed="rId3" cstate="email">
            <a:extLst>
              <a:ext uri="{28A0092B-C50C-407E-A947-70E740481C1C}">
                <a14:useLocalDpi xmlns:a14="http://schemas.microsoft.com/office/drawing/2010/main"/>
              </a:ext>
            </a:extLst>
          </a:blip>
          <a:srcRect/>
          <a:stretch>
            <a:fillRect/>
          </a:stretch>
        </p:blipFill>
        <p:spPr>
          <a:xfrm>
            <a:off x="6098059" y="2474692"/>
            <a:ext cx="2993424" cy="2066416"/>
          </a:xfrm>
        </p:spPr>
      </p:pic>
      <p:pic>
        <p:nvPicPr>
          <p:cNvPr id="7" name="Paveikslėlis 6"/>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037792" y="184341"/>
            <a:ext cx="3002691" cy="2016464"/>
          </a:xfrm>
          <a:prstGeom prst="rect">
            <a:avLst/>
          </a:prstGeom>
        </p:spPr>
      </p:pic>
      <p:pic>
        <p:nvPicPr>
          <p:cNvPr id="8" name="Paveikslėlis 7"/>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2730150" y="184341"/>
            <a:ext cx="3225113" cy="2015162"/>
          </a:xfrm>
          <a:prstGeom prst="rect">
            <a:avLst/>
          </a:prstGeom>
        </p:spPr>
      </p:pic>
      <p:pic>
        <p:nvPicPr>
          <p:cNvPr id="10" name="Paveikslėlis 9"/>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2895209" y="2474693"/>
            <a:ext cx="3060054" cy="2072593"/>
          </a:xfrm>
          <a:prstGeom prst="rect">
            <a:avLst/>
          </a:prstGeom>
        </p:spPr>
      </p:pic>
    </p:spTree>
    <p:extLst>
      <p:ext uri="{BB962C8B-B14F-4D97-AF65-F5344CB8AC3E}">
        <p14:creationId xmlns:p14="http://schemas.microsoft.com/office/powerpoint/2010/main" val="2200477406"/>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Shape 261"/>
        <p:cNvGrpSpPr/>
        <p:nvPr/>
      </p:nvGrpSpPr>
      <p:grpSpPr>
        <a:xfrm>
          <a:off x="0" y="0"/>
          <a:ext cx="0" cy="0"/>
          <a:chOff x="0" y="0"/>
          <a:chExt cx="0" cy="0"/>
        </a:xfrm>
      </p:grpSpPr>
      <p:sp>
        <p:nvSpPr>
          <p:cNvPr id="263" name="Google Shape;263;p32"/>
          <p:cNvSpPr txBox="1">
            <a:spLocks noGrp="1"/>
          </p:cNvSpPr>
          <p:nvPr>
            <p:ph type="title"/>
          </p:nvPr>
        </p:nvSpPr>
        <p:spPr>
          <a:xfrm>
            <a:off x="724428" y="202880"/>
            <a:ext cx="77040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lt-LT" dirty="0" smtClean="0"/>
              <a:t>Apibendrinimas</a:t>
            </a:r>
            <a:endParaRPr dirty="0"/>
          </a:p>
        </p:txBody>
      </p:sp>
      <p:sp>
        <p:nvSpPr>
          <p:cNvPr id="264" name="Google Shape;264;p32"/>
          <p:cNvSpPr txBox="1">
            <a:spLocks noGrp="1"/>
          </p:cNvSpPr>
          <p:nvPr>
            <p:ph type="subTitle" idx="4"/>
          </p:nvPr>
        </p:nvSpPr>
        <p:spPr>
          <a:xfrm>
            <a:off x="1088895" y="744378"/>
            <a:ext cx="4897953" cy="3834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lt-LT" dirty="0" smtClean="0">
                <a:solidFill>
                  <a:srgbClr val="FF0000"/>
                </a:solidFill>
              </a:rPr>
              <a:t>Patenkinama arba bloga pastatų būklė</a:t>
            </a:r>
            <a:endParaRPr dirty="0">
              <a:solidFill>
                <a:srgbClr val="FF0000"/>
              </a:solidFill>
            </a:endParaRPr>
          </a:p>
        </p:txBody>
      </p:sp>
      <p:sp>
        <p:nvSpPr>
          <p:cNvPr id="265" name="Google Shape;265;p32"/>
          <p:cNvSpPr txBox="1">
            <a:spLocks noGrp="1"/>
          </p:cNvSpPr>
          <p:nvPr>
            <p:ph type="subTitle" idx="5"/>
          </p:nvPr>
        </p:nvSpPr>
        <p:spPr>
          <a:xfrm>
            <a:off x="1189315" y="2618109"/>
            <a:ext cx="5160087" cy="352168"/>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endParaRPr lang="lt-LT" dirty="0" smtClean="0">
              <a:solidFill>
                <a:srgbClr val="00B050"/>
              </a:solidFill>
            </a:endParaRPr>
          </a:p>
          <a:p>
            <a:pPr marL="0" lvl="0" indent="0" algn="l" rtl="0">
              <a:spcBef>
                <a:spcPts val="0"/>
              </a:spcBef>
              <a:spcAft>
                <a:spcPts val="0"/>
              </a:spcAft>
              <a:buNone/>
            </a:pPr>
            <a:endParaRPr lang="lt-LT" dirty="0" smtClean="0">
              <a:solidFill>
                <a:srgbClr val="00B050"/>
              </a:solidFill>
            </a:endParaRPr>
          </a:p>
          <a:p>
            <a:pPr marL="0" lvl="0" indent="0" algn="l" rtl="0">
              <a:spcBef>
                <a:spcPts val="0"/>
              </a:spcBef>
              <a:spcAft>
                <a:spcPts val="0"/>
              </a:spcAft>
              <a:buNone/>
            </a:pPr>
            <a:r>
              <a:rPr lang="lt-LT" dirty="0" smtClean="0">
                <a:solidFill>
                  <a:srgbClr val="00B050"/>
                </a:solidFill>
              </a:rPr>
              <a:t>Patenkinama arba gera pastatų būklė</a:t>
            </a:r>
            <a:endParaRPr dirty="0">
              <a:solidFill>
                <a:srgbClr val="00B050"/>
              </a:solidFill>
            </a:endParaRPr>
          </a:p>
        </p:txBody>
      </p:sp>
      <p:sp>
        <p:nvSpPr>
          <p:cNvPr id="266" name="Google Shape;266;p32"/>
          <p:cNvSpPr txBox="1">
            <a:spLocks noGrp="1"/>
          </p:cNvSpPr>
          <p:nvPr>
            <p:ph type="subTitle" idx="1"/>
          </p:nvPr>
        </p:nvSpPr>
        <p:spPr>
          <a:xfrm>
            <a:off x="1136822" y="1025093"/>
            <a:ext cx="6482283" cy="1619253"/>
          </a:xfrm>
          <a:prstGeom prst="rect">
            <a:avLst/>
          </a:prstGeom>
        </p:spPr>
        <p:txBody>
          <a:bodyPr spcFirstLastPara="1" wrap="square" lIns="91425" tIns="91425" rIns="91425" bIns="91425" anchor="t" anchorCtr="0">
            <a:noAutofit/>
          </a:bodyPr>
          <a:lstStyle/>
          <a:p>
            <a:pPr lvl="0"/>
            <a:r>
              <a:rPr lang="lt-LT" sz="1100" dirty="0"/>
              <a:t>Plungės r. „</a:t>
            </a:r>
            <a:r>
              <a:rPr lang="lt-LT" sz="1100" dirty="0" err="1"/>
              <a:t>Liepijų</a:t>
            </a:r>
            <a:r>
              <a:rPr lang="lt-LT" sz="1100" dirty="0"/>
              <a:t>“ mokykla (Plungės r. </a:t>
            </a:r>
            <a:r>
              <a:rPr lang="lt-LT" sz="1100" dirty="0" err="1"/>
              <a:t>Šateikių</a:t>
            </a:r>
            <a:r>
              <a:rPr lang="lt-LT" sz="1100" dirty="0"/>
              <a:t> skyrius); </a:t>
            </a:r>
            <a:r>
              <a:rPr lang="lt-LT" sz="1100" dirty="0" err="1"/>
              <a:t>Šateikių</a:t>
            </a:r>
            <a:r>
              <a:rPr lang="lt-LT" sz="1100" dirty="0"/>
              <a:t> k.  Žemaitės 14, Plungės r.</a:t>
            </a:r>
          </a:p>
          <a:p>
            <a:pPr lvl="0"/>
            <a:r>
              <a:rPr lang="lt-LT" sz="1100" dirty="0">
                <a:solidFill>
                  <a:schemeClr val="hlink"/>
                </a:solidFill>
              </a:rPr>
              <a:t>Plungės paslaugų ir švietimo pagalbos centras; V. Mačernio g. 29, Plungė</a:t>
            </a:r>
          </a:p>
          <a:p>
            <a:pPr lvl="0"/>
            <a:r>
              <a:rPr lang="lt-LT" sz="1100" dirty="0"/>
              <a:t>Plungės „Ryto” pagrindinė mokykla; </a:t>
            </a:r>
            <a:r>
              <a:rPr lang="pt-BR" sz="1100" dirty="0"/>
              <a:t>J. Tumo-Vaižganto g. 88, Plungė</a:t>
            </a:r>
            <a:endParaRPr lang="lt-LT" sz="1100" dirty="0"/>
          </a:p>
          <a:p>
            <a:pPr lvl="0"/>
            <a:r>
              <a:rPr lang="lt-LT" sz="1100" dirty="0">
                <a:solidFill>
                  <a:schemeClr val="hlink"/>
                </a:solidFill>
              </a:rPr>
              <a:t>Plungės „Saulės“ gimnazija; Birutės g. 31  Plungė;</a:t>
            </a:r>
            <a:endParaRPr lang="lt-LT" sz="1100" dirty="0"/>
          </a:p>
          <a:p>
            <a:pPr lvl="0"/>
            <a:r>
              <a:rPr lang="lt-LT" sz="1100" dirty="0">
                <a:solidFill>
                  <a:schemeClr val="hlink"/>
                </a:solidFill>
              </a:rPr>
              <a:t>Plungės „Babrungo” progimnazija; Dariaus ir Girėno g. 38, </a:t>
            </a:r>
            <a:r>
              <a:rPr lang="lt-LT" sz="1100" dirty="0" smtClean="0">
                <a:solidFill>
                  <a:schemeClr val="hlink"/>
                </a:solidFill>
              </a:rPr>
              <a:t>Plungė</a:t>
            </a:r>
          </a:p>
          <a:p>
            <a:r>
              <a:rPr lang="lt-LT" sz="1100" dirty="0">
                <a:solidFill>
                  <a:schemeClr val="hlink"/>
                </a:solidFill>
              </a:rPr>
              <a:t>Plungės Mykolo Oginskio meno mokykla; </a:t>
            </a:r>
            <a:r>
              <a:rPr lang="fr-FR" sz="1100" dirty="0" err="1">
                <a:solidFill>
                  <a:schemeClr val="hlink"/>
                </a:solidFill>
              </a:rPr>
              <a:t>Laisvės</a:t>
            </a:r>
            <a:r>
              <a:rPr lang="fr-FR" sz="1100" dirty="0">
                <a:solidFill>
                  <a:schemeClr val="hlink"/>
                </a:solidFill>
              </a:rPr>
              <a:t> g. 69,  Plungė</a:t>
            </a:r>
            <a:endParaRPr lang="lt-LT" sz="1100" dirty="0">
              <a:solidFill>
                <a:schemeClr val="hlink"/>
              </a:solidFill>
            </a:endParaRPr>
          </a:p>
          <a:p>
            <a:r>
              <a:rPr lang="lt-LT" sz="1100" dirty="0">
                <a:solidFill>
                  <a:schemeClr val="hlink"/>
                </a:solidFill>
              </a:rPr>
              <a:t>Plungės akademiko Adolfo Jucio progimnazija; A. Vaišvilos g. 32, Plungė</a:t>
            </a:r>
            <a:r>
              <a:rPr lang="lt-LT" sz="1100" dirty="0" smtClean="0">
                <a:solidFill>
                  <a:schemeClr val="hlink"/>
                </a:solidFill>
              </a:rPr>
              <a:t>.</a:t>
            </a:r>
          </a:p>
          <a:p>
            <a:r>
              <a:rPr lang="lt-LT" sz="1100" dirty="0">
                <a:solidFill>
                  <a:schemeClr val="hlink"/>
                </a:solidFill>
              </a:rPr>
              <a:t>Plungės r. Žemaitijos kadetų </a:t>
            </a:r>
            <a:r>
              <a:rPr lang="lt-LT" sz="1100" dirty="0" smtClean="0">
                <a:solidFill>
                  <a:schemeClr val="hlink"/>
                </a:solidFill>
              </a:rPr>
              <a:t>gimnazijos bendrabutis; </a:t>
            </a:r>
            <a:r>
              <a:rPr lang="lt-LT" sz="1100" dirty="0">
                <a:solidFill>
                  <a:schemeClr val="hlink"/>
                </a:solidFill>
              </a:rPr>
              <a:t>Draugystės g. 6B, Alsėdžių mstl., Plungės r</a:t>
            </a:r>
          </a:p>
          <a:p>
            <a:pPr lvl="0"/>
            <a:endParaRPr lang="lt-LT" dirty="0">
              <a:solidFill>
                <a:schemeClr val="hlink"/>
              </a:solidFill>
            </a:endParaRPr>
          </a:p>
          <a:p>
            <a:pPr marL="0" indent="0"/>
            <a:endParaRPr lang="lt-LT" dirty="0">
              <a:solidFill>
                <a:schemeClr val="hlink"/>
              </a:solidFill>
            </a:endParaRPr>
          </a:p>
        </p:txBody>
      </p:sp>
      <p:sp>
        <p:nvSpPr>
          <p:cNvPr id="268" name="Google Shape;268;p32"/>
          <p:cNvSpPr txBox="1">
            <a:spLocks noGrp="1"/>
          </p:cNvSpPr>
          <p:nvPr>
            <p:ph type="subTitle" idx="3"/>
          </p:nvPr>
        </p:nvSpPr>
        <p:spPr>
          <a:xfrm>
            <a:off x="1118287" y="2950282"/>
            <a:ext cx="6984769" cy="2017134"/>
          </a:xfrm>
          <a:prstGeom prst="rect">
            <a:avLst/>
          </a:prstGeom>
        </p:spPr>
        <p:txBody>
          <a:bodyPr spcFirstLastPara="1" wrap="square" lIns="91425" tIns="91425" rIns="91425" bIns="91425" anchor="t" anchorCtr="0">
            <a:noAutofit/>
          </a:bodyPr>
          <a:lstStyle/>
          <a:p>
            <a:pPr lvl="0"/>
            <a:r>
              <a:rPr lang="lt-LT" sz="1100" dirty="0">
                <a:solidFill>
                  <a:schemeClr val="hlink"/>
                </a:solidFill>
              </a:rPr>
              <a:t>Plungės </a:t>
            </a:r>
            <a:r>
              <a:rPr lang="lt-LT" sz="1100" dirty="0" smtClean="0">
                <a:solidFill>
                  <a:schemeClr val="hlink"/>
                </a:solidFill>
              </a:rPr>
              <a:t>r. Žemaitijos kadetų gimnazija</a:t>
            </a:r>
            <a:r>
              <a:rPr lang="lt-LT" sz="1100" dirty="0">
                <a:solidFill>
                  <a:schemeClr val="hlink"/>
                </a:solidFill>
              </a:rPr>
              <a:t>; Draugystės g. 6B, Alsėdžių mstl., Plungės </a:t>
            </a:r>
            <a:r>
              <a:rPr lang="lt-LT" sz="1100" dirty="0" smtClean="0">
                <a:solidFill>
                  <a:schemeClr val="hlink"/>
                </a:solidFill>
              </a:rPr>
              <a:t>r;</a:t>
            </a:r>
          </a:p>
          <a:p>
            <a:pPr lvl="0"/>
            <a:r>
              <a:rPr lang="lt-LT" sz="1100" dirty="0" smtClean="0">
                <a:solidFill>
                  <a:schemeClr val="hlink"/>
                </a:solidFill>
              </a:rPr>
              <a:t>Plungės </a:t>
            </a:r>
            <a:r>
              <a:rPr lang="lt-LT" sz="1100" dirty="0">
                <a:solidFill>
                  <a:schemeClr val="hlink"/>
                </a:solidFill>
              </a:rPr>
              <a:t>r. </a:t>
            </a:r>
            <a:r>
              <a:rPr lang="lt-LT" sz="1100" dirty="0" smtClean="0">
                <a:solidFill>
                  <a:schemeClr val="hlink"/>
                </a:solidFill>
              </a:rPr>
              <a:t>Žemaitijos kadetų Kulių gimnazijos skyrius; </a:t>
            </a:r>
            <a:r>
              <a:rPr lang="lt-LT" sz="1100" dirty="0">
                <a:solidFill>
                  <a:schemeClr val="hlink"/>
                </a:solidFill>
              </a:rPr>
              <a:t>Aušros g. 24, Kulių mstl., Plungės r</a:t>
            </a:r>
          </a:p>
          <a:p>
            <a:pPr lvl="0"/>
            <a:r>
              <a:rPr lang="lt-LT" sz="1100" dirty="0">
                <a:solidFill>
                  <a:schemeClr val="hlink"/>
                </a:solidFill>
              </a:rPr>
              <a:t>Plungės r. </a:t>
            </a:r>
            <a:r>
              <a:rPr lang="lt-LT" sz="1100" dirty="0" smtClean="0">
                <a:solidFill>
                  <a:schemeClr val="hlink"/>
                </a:solidFill>
              </a:rPr>
              <a:t>Žemaitijos kadetų Žemaičių  Kalvarijos gimnazijos skyrius ; Gluosnių </a:t>
            </a:r>
            <a:r>
              <a:rPr lang="lt-LT" sz="1100" dirty="0">
                <a:solidFill>
                  <a:schemeClr val="hlink"/>
                </a:solidFill>
              </a:rPr>
              <a:t>al. 1, Žemaičių Kalvarijos mstl., Plungės r.</a:t>
            </a:r>
          </a:p>
          <a:p>
            <a:pPr lvl="0"/>
            <a:r>
              <a:rPr lang="lt-LT" sz="1100" dirty="0">
                <a:solidFill>
                  <a:schemeClr val="hlink"/>
                </a:solidFill>
              </a:rPr>
              <a:t>Plungės Senamiesčio mokykla; Minijos g. 5, </a:t>
            </a:r>
            <a:r>
              <a:rPr lang="lt-LT" sz="1100" dirty="0" smtClean="0">
                <a:solidFill>
                  <a:schemeClr val="hlink"/>
                </a:solidFill>
              </a:rPr>
              <a:t>Plungė</a:t>
            </a:r>
          </a:p>
          <a:p>
            <a:pPr lvl="0"/>
            <a:r>
              <a:rPr lang="sv-SE" sz="1100" dirty="0" smtClean="0"/>
              <a:t>Plungės </a:t>
            </a:r>
            <a:r>
              <a:rPr lang="sv-SE" sz="1100" dirty="0"/>
              <a:t>r. Liepijų mokykla (Platelių skyrius</a:t>
            </a:r>
            <a:r>
              <a:rPr lang="lt-LT" sz="1100" dirty="0"/>
              <a:t>); Mokyklos g. 3, Platelių mstl., Plungės r.</a:t>
            </a:r>
          </a:p>
          <a:p>
            <a:pPr lvl="0"/>
            <a:r>
              <a:rPr lang="lt-LT" sz="1100" dirty="0">
                <a:solidFill>
                  <a:schemeClr val="hlink"/>
                </a:solidFill>
              </a:rPr>
              <a:t>Plungės specialiojo ugdymo centras; </a:t>
            </a:r>
            <a:r>
              <a:rPr lang="lt-LT" sz="1100" dirty="0" err="1">
                <a:solidFill>
                  <a:schemeClr val="hlink"/>
                </a:solidFill>
              </a:rPr>
              <a:t>Mendeno</a:t>
            </a:r>
            <a:r>
              <a:rPr lang="lt-LT" sz="1100" dirty="0">
                <a:solidFill>
                  <a:schemeClr val="hlink"/>
                </a:solidFill>
              </a:rPr>
              <a:t> g. 4, Plungė</a:t>
            </a:r>
          </a:p>
          <a:p>
            <a:pPr marL="0" lvl="0" indent="0"/>
            <a:r>
              <a:rPr lang="lt-LT" sz="1100" dirty="0" smtClean="0">
                <a:solidFill>
                  <a:schemeClr val="hlink"/>
                </a:solidFill>
              </a:rPr>
              <a:t>     Plungės r. </a:t>
            </a:r>
            <a:endParaRPr lang="lt-LT" sz="1100" dirty="0">
              <a:solidFill>
                <a:schemeClr val="hlink"/>
              </a:solidFill>
            </a:endParaRPr>
          </a:p>
          <a:p>
            <a:pPr marL="0" indent="0"/>
            <a:r>
              <a:rPr lang="lt-LT" sz="1100" dirty="0" smtClean="0">
                <a:solidFill>
                  <a:schemeClr val="hlink"/>
                </a:solidFill>
              </a:rPr>
              <a:t>     </a:t>
            </a:r>
            <a:r>
              <a:rPr lang="lt-LT" sz="1100" dirty="0" smtClean="0"/>
              <a:t>Plungės </a:t>
            </a:r>
            <a:r>
              <a:rPr lang="lt-LT" sz="1100" dirty="0"/>
              <a:t>r. Platelių meno mokykla; Mokyklos g. 3, Platelių mstl., Plungės r</a:t>
            </a:r>
            <a:r>
              <a:rPr lang="lt-LT" sz="1100" dirty="0" smtClean="0"/>
              <a:t>.</a:t>
            </a:r>
          </a:p>
          <a:p>
            <a:pPr marL="0" lvl="0" indent="0"/>
            <a:r>
              <a:rPr lang="lt-LT" sz="1100" dirty="0"/>
              <a:t> </a:t>
            </a:r>
            <a:r>
              <a:rPr lang="lt-LT" sz="1100" dirty="0" smtClean="0"/>
              <a:t>    Plungės </a:t>
            </a:r>
            <a:r>
              <a:rPr lang="lt-LT" sz="1100" dirty="0"/>
              <a:t>sporto ir rekreacijos centras; </a:t>
            </a:r>
            <a:r>
              <a:rPr lang="pt-BR" sz="1100" dirty="0"/>
              <a:t>A. Vaišvilos g. 32, 90127 </a:t>
            </a:r>
            <a:r>
              <a:rPr lang="pt-BR" sz="1100" dirty="0" smtClean="0"/>
              <a:t>Plungė</a:t>
            </a:r>
            <a:endParaRPr lang="lt-LT" sz="1100" dirty="0" smtClean="0"/>
          </a:p>
          <a:p>
            <a:pPr marL="0" indent="0"/>
            <a:r>
              <a:rPr lang="lt-LT" sz="1100" dirty="0" smtClean="0"/>
              <a:t>     </a:t>
            </a:r>
            <a:endParaRPr lang="lt-LT" dirty="0"/>
          </a:p>
          <a:p>
            <a:pPr marL="0" indent="0"/>
            <a:endParaRPr lang="lt-LT" dirty="0"/>
          </a:p>
          <a:p>
            <a:pPr marL="0" indent="0"/>
            <a:endParaRPr lang="lt-LT" dirty="0">
              <a:solidFill>
                <a:schemeClr val="hlink"/>
              </a:solidFill>
            </a:endParaRPr>
          </a:p>
          <a:p>
            <a:pPr marL="0" lvl="0" indent="0" algn="l" rtl="0">
              <a:spcBef>
                <a:spcPts val="0"/>
              </a:spcBef>
              <a:spcAft>
                <a:spcPts val="0"/>
              </a:spcAft>
              <a:buNone/>
            </a:pPr>
            <a:endParaRPr dirty="0"/>
          </a:p>
        </p:txBody>
      </p:sp>
      <p:sp>
        <p:nvSpPr>
          <p:cNvPr id="273" name="Google Shape;273;p32"/>
          <p:cNvSpPr/>
          <p:nvPr/>
        </p:nvSpPr>
        <p:spPr>
          <a:xfrm>
            <a:off x="2731459" y="180241"/>
            <a:ext cx="2409052" cy="166800"/>
          </a:xfrm>
          <a:prstGeom prst="rect">
            <a:avLst/>
          </a:prstGeom>
          <a:solidFill>
            <a:schemeClr val="dk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Proxima Nova"/>
              <a:ea typeface="Proxima Nova"/>
              <a:cs typeface="Proxima Nova"/>
              <a:sym typeface="Proxima Nova"/>
            </a:endParaRPr>
          </a:p>
        </p:txBody>
      </p:sp>
      <p:sp>
        <p:nvSpPr>
          <p:cNvPr id="275" name="Google Shape;275;p32"/>
          <p:cNvSpPr/>
          <p:nvPr/>
        </p:nvSpPr>
        <p:spPr>
          <a:xfrm rot="-5400000">
            <a:off x="-269365" y="3409278"/>
            <a:ext cx="2114575" cy="303637"/>
          </a:xfrm>
          <a:prstGeom prst="rect">
            <a:avLst/>
          </a:prstGeom>
          <a:solidFill>
            <a:schemeClr val="dk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Proxima Nova"/>
              <a:ea typeface="Proxima Nova"/>
              <a:cs typeface="Proxima Nova"/>
              <a:sym typeface="Proxima Nova"/>
            </a:endParaRPr>
          </a:p>
        </p:txBody>
      </p:sp>
      <p:sp>
        <p:nvSpPr>
          <p:cNvPr id="276" name="Google Shape;276;p32"/>
          <p:cNvSpPr/>
          <p:nvPr/>
        </p:nvSpPr>
        <p:spPr>
          <a:xfrm rot="-5400000">
            <a:off x="198636" y="1565246"/>
            <a:ext cx="1175821" cy="300885"/>
          </a:xfrm>
          <a:prstGeom prst="rect">
            <a:avLst/>
          </a:prstGeom>
          <a:solidFill>
            <a:schemeClr val="dk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Proxima Nova"/>
              <a:ea typeface="Proxima Nova"/>
              <a:cs typeface="Proxima Nova"/>
              <a:sym typeface="Proxima Nova"/>
            </a:endParaRPr>
          </a:p>
        </p:txBody>
      </p:sp>
      <p:sp>
        <p:nvSpPr>
          <p:cNvPr id="288" name="Google Shape;288;p32"/>
          <p:cNvSpPr/>
          <p:nvPr/>
        </p:nvSpPr>
        <p:spPr>
          <a:xfrm>
            <a:off x="651794" y="3288748"/>
            <a:ext cx="272256" cy="272348"/>
          </a:xfrm>
          <a:custGeom>
            <a:avLst/>
            <a:gdLst/>
            <a:ahLst/>
            <a:cxnLst/>
            <a:rect l="l" t="t" r="r" b="b"/>
            <a:pathLst>
              <a:path w="552804" h="552991" extrusionOk="0">
                <a:moveTo>
                  <a:pt x="531688" y="21121"/>
                </a:moveTo>
                <a:cubicBezTo>
                  <a:pt x="503540" y="-7029"/>
                  <a:pt x="457728" y="-7044"/>
                  <a:pt x="429587" y="21097"/>
                </a:cubicBezTo>
                <a:cubicBezTo>
                  <a:pt x="424575" y="26102"/>
                  <a:pt x="344985" y="128776"/>
                  <a:pt x="340630" y="134359"/>
                </a:cubicBezTo>
                <a:cubicBezTo>
                  <a:pt x="212961" y="140435"/>
                  <a:pt x="91156" y="197625"/>
                  <a:pt x="5146" y="292347"/>
                </a:cubicBezTo>
                <a:cubicBezTo>
                  <a:pt x="5146" y="292347"/>
                  <a:pt x="5138" y="292355"/>
                  <a:pt x="5138" y="292355"/>
                </a:cubicBezTo>
                <a:cubicBezTo>
                  <a:pt x="5138" y="292355"/>
                  <a:pt x="5131" y="292363"/>
                  <a:pt x="5131" y="292370"/>
                </a:cubicBezTo>
                <a:cubicBezTo>
                  <a:pt x="-1461" y="299611"/>
                  <a:pt x="-1336" y="308517"/>
                  <a:pt x="3426" y="315304"/>
                </a:cubicBezTo>
                <a:cubicBezTo>
                  <a:pt x="4020" y="316156"/>
                  <a:pt x="4380" y="317126"/>
                  <a:pt x="5138" y="317885"/>
                </a:cubicBezTo>
                <a:lnTo>
                  <a:pt x="234932" y="547684"/>
                </a:lnTo>
                <a:cubicBezTo>
                  <a:pt x="241703" y="554456"/>
                  <a:pt x="252720" y="554902"/>
                  <a:pt x="260008" y="548130"/>
                </a:cubicBezTo>
                <a:cubicBezTo>
                  <a:pt x="354548" y="459984"/>
                  <a:pt x="410485" y="340983"/>
                  <a:pt x="418343" y="212262"/>
                </a:cubicBezTo>
                <a:cubicBezTo>
                  <a:pt x="423668" y="208110"/>
                  <a:pt x="526981" y="128002"/>
                  <a:pt x="531727" y="123209"/>
                </a:cubicBezTo>
                <a:cubicBezTo>
                  <a:pt x="559845" y="95044"/>
                  <a:pt x="559829" y="49262"/>
                  <a:pt x="531688" y="21121"/>
                </a:cubicBezTo>
                <a:close/>
                <a:moveTo>
                  <a:pt x="247826" y="509534"/>
                </a:moveTo>
                <a:lnTo>
                  <a:pt x="43107" y="304811"/>
                </a:lnTo>
                <a:cubicBezTo>
                  <a:pt x="51552" y="296178"/>
                  <a:pt x="60333" y="287937"/>
                  <a:pt x="69419" y="280055"/>
                </a:cubicBezTo>
                <a:lnTo>
                  <a:pt x="272323" y="482965"/>
                </a:lnTo>
                <a:cubicBezTo>
                  <a:pt x="264527" y="492090"/>
                  <a:pt x="256372" y="500957"/>
                  <a:pt x="247826" y="509534"/>
                </a:cubicBezTo>
                <a:close/>
                <a:moveTo>
                  <a:pt x="402369" y="178937"/>
                </a:moveTo>
                <a:lnTo>
                  <a:pt x="373869" y="150443"/>
                </a:lnTo>
                <a:lnTo>
                  <a:pt x="429360" y="79210"/>
                </a:lnTo>
                <a:lnTo>
                  <a:pt x="473577" y="123428"/>
                </a:lnTo>
                <a:lnTo>
                  <a:pt x="402369" y="178937"/>
                </a:lnTo>
                <a:close/>
              </a:path>
            </a:pathLst>
          </a:custGeom>
          <a:solidFill>
            <a:schemeClr val="l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nvGrpSpPr>
          <p:cNvPr id="289" name="Google Shape;289;p32"/>
          <p:cNvGrpSpPr/>
          <p:nvPr/>
        </p:nvGrpSpPr>
        <p:grpSpPr>
          <a:xfrm>
            <a:off x="636104" y="1550235"/>
            <a:ext cx="272889" cy="248097"/>
            <a:chOff x="1650450" y="533350"/>
            <a:chExt cx="553302" cy="503036"/>
          </a:xfrm>
        </p:grpSpPr>
        <p:sp>
          <p:nvSpPr>
            <p:cNvPr id="290" name="Google Shape;290;p32"/>
            <p:cNvSpPr/>
            <p:nvPr/>
          </p:nvSpPr>
          <p:spPr>
            <a:xfrm>
              <a:off x="1650450" y="783934"/>
              <a:ext cx="552994" cy="252452"/>
            </a:xfrm>
            <a:custGeom>
              <a:avLst/>
              <a:gdLst/>
              <a:ahLst/>
              <a:cxnLst/>
              <a:rect l="l" t="t" r="r" b="b"/>
              <a:pathLst>
                <a:path w="552994" h="252452" extrusionOk="0">
                  <a:moveTo>
                    <a:pt x="480856" y="108187"/>
                  </a:moveTo>
                  <a:cubicBezTo>
                    <a:pt x="457876" y="108187"/>
                    <a:pt x="437421" y="119025"/>
                    <a:pt x="424207" y="135820"/>
                  </a:cubicBezTo>
                  <a:lnTo>
                    <a:pt x="393415" y="126836"/>
                  </a:lnTo>
                  <a:lnTo>
                    <a:pt x="467258" y="0"/>
                  </a:lnTo>
                  <a:lnTo>
                    <a:pt x="104494" y="0"/>
                  </a:lnTo>
                  <a:lnTo>
                    <a:pt x="115010" y="45578"/>
                  </a:lnTo>
                  <a:lnTo>
                    <a:pt x="23090" y="18751"/>
                  </a:lnTo>
                  <a:cubicBezTo>
                    <a:pt x="13496" y="15959"/>
                    <a:pt x="3511" y="21448"/>
                    <a:pt x="727" y="31003"/>
                  </a:cubicBezTo>
                  <a:cubicBezTo>
                    <a:pt x="-2064" y="40566"/>
                    <a:pt x="3425" y="50583"/>
                    <a:pt x="12980" y="53366"/>
                  </a:cubicBezTo>
                  <a:lnTo>
                    <a:pt x="120218" y="84667"/>
                  </a:lnTo>
                  <a:lnTo>
                    <a:pt x="120218" y="193925"/>
                  </a:lnTo>
                  <a:cubicBezTo>
                    <a:pt x="120218" y="225179"/>
                    <a:pt x="157218" y="241615"/>
                    <a:pt x="180409" y="220737"/>
                  </a:cubicBezTo>
                  <a:lnTo>
                    <a:pt x="279828" y="131254"/>
                  </a:lnTo>
                  <a:lnTo>
                    <a:pt x="409687" y="169154"/>
                  </a:lnTo>
                  <a:cubicBezTo>
                    <a:pt x="409116" y="172805"/>
                    <a:pt x="408733" y="176512"/>
                    <a:pt x="408733" y="180320"/>
                  </a:cubicBezTo>
                  <a:cubicBezTo>
                    <a:pt x="408733" y="220096"/>
                    <a:pt x="441088" y="252452"/>
                    <a:pt x="480864" y="252452"/>
                  </a:cubicBezTo>
                  <a:cubicBezTo>
                    <a:pt x="520639" y="252452"/>
                    <a:pt x="552994" y="220096"/>
                    <a:pt x="552994" y="180320"/>
                  </a:cubicBezTo>
                  <a:cubicBezTo>
                    <a:pt x="552979" y="140543"/>
                    <a:pt x="520623" y="108187"/>
                    <a:pt x="480856" y="108187"/>
                  </a:cubicBezTo>
                  <a:close/>
                  <a:moveTo>
                    <a:pt x="156936" y="193651"/>
                  </a:moveTo>
                  <a:lnTo>
                    <a:pt x="156936" y="94910"/>
                  </a:lnTo>
                  <a:lnTo>
                    <a:pt x="239771" y="119087"/>
                  </a:lnTo>
                  <a:lnTo>
                    <a:pt x="156936" y="193651"/>
                  </a:lnTo>
                  <a:close/>
                  <a:moveTo>
                    <a:pt x="481184" y="216100"/>
                  </a:moveTo>
                  <a:cubicBezTo>
                    <a:pt x="461300" y="216100"/>
                    <a:pt x="445123" y="199923"/>
                    <a:pt x="445123" y="180038"/>
                  </a:cubicBezTo>
                  <a:cubicBezTo>
                    <a:pt x="445123" y="160154"/>
                    <a:pt x="461300" y="143976"/>
                    <a:pt x="481184" y="143976"/>
                  </a:cubicBezTo>
                  <a:cubicBezTo>
                    <a:pt x="501068" y="143976"/>
                    <a:pt x="517245" y="160154"/>
                    <a:pt x="517245" y="180038"/>
                  </a:cubicBezTo>
                  <a:cubicBezTo>
                    <a:pt x="517245" y="199923"/>
                    <a:pt x="501068" y="216100"/>
                    <a:pt x="481184" y="216100"/>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91" name="Google Shape;291;p32"/>
            <p:cNvSpPr/>
            <p:nvPr/>
          </p:nvSpPr>
          <p:spPr>
            <a:xfrm>
              <a:off x="1698863" y="533350"/>
              <a:ext cx="504889" cy="213856"/>
            </a:xfrm>
            <a:custGeom>
              <a:avLst/>
              <a:gdLst/>
              <a:ahLst/>
              <a:cxnLst/>
              <a:rect l="l" t="t" r="r" b="b"/>
              <a:pathLst>
                <a:path w="504889" h="213856" extrusionOk="0">
                  <a:moveTo>
                    <a:pt x="486864" y="142568"/>
                  </a:moveTo>
                  <a:lnTo>
                    <a:pt x="439480" y="142568"/>
                  </a:lnTo>
                  <a:cubicBezTo>
                    <a:pt x="370368" y="35695"/>
                    <a:pt x="336042" y="35640"/>
                    <a:pt x="324572" y="35640"/>
                  </a:cubicBezTo>
                  <a:cubicBezTo>
                    <a:pt x="313445" y="35640"/>
                    <a:pt x="301763" y="40027"/>
                    <a:pt x="289183" y="48823"/>
                  </a:cubicBezTo>
                  <a:cubicBezTo>
                    <a:pt x="265679" y="21495"/>
                    <a:pt x="239766" y="0"/>
                    <a:pt x="216380" y="0"/>
                  </a:cubicBezTo>
                  <a:cubicBezTo>
                    <a:pt x="166033" y="0"/>
                    <a:pt x="104020" y="99461"/>
                    <a:pt x="79523" y="142568"/>
                  </a:cubicBezTo>
                  <a:lnTo>
                    <a:pt x="18409" y="142568"/>
                  </a:lnTo>
                  <a:cubicBezTo>
                    <a:pt x="7760" y="142568"/>
                    <a:pt x="-841" y="151295"/>
                    <a:pt x="66" y="161913"/>
                  </a:cubicBezTo>
                  <a:cubicBezTo>
                    <a:pt x="848" y="171046"/>
                    <a:pt x="8588" y="178216"/>
                    <a:pt x="18034" y="178216"/>
                  </a:cubicBezTo>
                  <a:lnTo>
                    <a:pt x="39755" y="178216"/>
                  </a:lnTo>
                  <a:lnTo>
                    <a:pt x="48075" y="213856"/>
                  </a:lnTo>
                  <a:lnTo>
                    <a:pt x="440160" y="213856"/>
                  </a:lnTo>
                  <a:lnTo>
                    <a:pt x="461155" y="178216"/>
                  </a:lnTo>
                  <a:lnTo>
                    <a:pt x="486481" y="178216"/>
                  </a:lnTo>
                  <a:cubicBezTo>
                    <a:pt x="497130" y="178216"/>
                    <a:pt x="505731" y="169490"/>
                    <a:pt x="504824" y="158879"/>
                  </a:cubicBezTo>
                  <a:cubicBezTo>
                    <a:pt x="504050" y="149739"/>
                    <a:pt x="496301" y="142568"/>
                    <a:pt x="486864" y="142568"/>
                  </a:cubicBezTo>
                  <a:close/>
                  <a:moveTo>
                    <a:pt x="121308" y="142568"/>
                  </a:moveTo>
                  <a:cubicBezTo>
                    <a:pt x="155172" y="86418"/>
                    <a:pt x="197168" y="34373"/>
                    <a:pt x="216387" y="34373"/>
                  </a:cubicBezTo>
                  <a:cubicBezTo>
                    <a:pt x="235583" y="34373"/>
                    <a:pt x="277579" y="86418"/>
                    <a:pt x="311459" y="142568"/>
                  </a:cubicBezTo>
                  <a:lnTo>
                    <a:pt x="121308" y="142568"/>
                  </a:lnTo>
                  <a:close/>
                  <a:moveTo>
                    <a:pt x="353244" y="142568"/>
                  </a:moveTo>
                  <a:cubicBezTo>
                    <a:pt x="343853" y="125851"/>
                    <a:pt x="328974" y="100814"/>
                    <a:pt x="311334" y="76214"/>
                  </a:cubicBezTo>
                  <a:cubicBezTo>
                    <a:pt x="318926" y="71093"/>
                    <a:pt x="323172" y="70436"/>
                    <a:pt x="324579" y="70436"/>
                  </a:cubicBezTo>
                  <a:cubicBezTo>
                    <a:pt x="333485" y="70436"/>
                    <a:pt x="357724" y="86411"/>
                    <a:pt x="396257" y="142568"/>
                  </a:cubicBezTo>
                  <a:lnTo>
                    <a:pt x="353244" y="142568"/>
                  </a:lnTo>
                  <a:close/>
                </a:path>
              </a:pathLst>
            </a:custGeom>
            <a:solidFill>
              <a:schemeClr val="l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spTree>
    <p:extLst>
      <p:ext uri="{BB962C8B-B14F-4D97-AF65-F5344CB8AC3E}">
        <p14:creationId xmlns:p14="http://schemas.microsoft.com/office/powerpoint/2010/main" val="320996317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13"/>
        <p:cNvGrpSpPr/>
        <p:nvPr/>
      </p:nvGrpSpPr>
      <p:grpSpPr>
        <a:xfrm>
          <a:off x="0" y="0"/>
          <a:ext cx="0" cy="0"/>
          <a:chOff x="0" y="0"/>
          <a:chExt cx="0" cy="0"/>
        </a:xfrm>
      </p:grpSpPr>
      <p:sp>
        <p:nvSpPr>
          <p:cNvPr id="214" name="Google Shape;214;p29"/>
          <p:cNvSpPr txBox="1">
            <a:spLocks noGrp="1"/>
          </p:cNvSpPr>
          <p:nvPr>
            <p:ph type="title"/>
          </p:nvPr>
        </p:nvSpPr>
        <p:spPr>
          <a:xfrm>
            <a:off x="0" y="77222"/>
            <a:ext cx="2771824" cy="1443204"/>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lt-LT" sz="2800" dirty="0" smtClean="0"/>
              <a:t>Vidaus patalpos:</a:t>
            </a:r>
            <a:br>
              <a:rPr lang="lt-LT" sz="2800" dirty="0" smtClean="0"/>
            </a:br>
            <a:endParaRPr sz="2800" dirty="0"/>
          </a:p>
        </p:txBody>
      </p:sp>
      <p:sp>
        <p:nvSpPr>
          <p:cNvPr id="215" name="Google Shape;215;p29"/>
          <p:cNvSpPr txBox="1">
            <a:spLocks noGrp="1"/>
          </p:cNvSpPr>
          <p:nvPr>
            <p:ph type="subTitle" idx="1"/>
          </p:nvPr>
        </p:nvSpPr>
        <p:spPr>
          <a:xfrm>
            <a:off x="181607" y="633405"/>
            <a:ext cx="2039967" cy="2678206"/>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endParaRPr lang="lt-LT" dirty="0" smtClean="0"/>
          </a:p>
          <a:p>
            <a:pPr marL="0" lvl="0" indent="0" algn="l" rtl="0">
              <a:spcBef>
                <a:spcPts val="0"/>
              </a:spcBef>
              <a:spcAft>
                <a:spcPts val="0"/>
              </a:spcAft>
              <a:buClr>
                <a:schemeClr val="dk1"/>
              </a:buClr>
              <a:buSzPts val="1100"/>
              <a:buFont typeface="Arial"/>
              <a:buNone/>
            </a:pPr>
            <a:endParaRPr lang="lt-LT" dirty="0" smtClean="0"/>
          </a:p>
          <a:p>
            <a:pPr marL="0" lvl="0" indent="0" algn="l" rtl="0">
              <a:spcBef>
                <a:spcPts val="0"/>
              </a:spcBef>
              <a:spcAft>
                <a:spcPts val="0"/>
              </a:spcAft>
              <a:buClr>
                <a:schemeClr val="dk1"/>
              </a:buClr>
              <a:buSzPts val="1100"/>
              <a:buFont typeface="Arial"/>
              <a:buNone/>
            </a:pPr>
            <a:r>
              <a:rPr lang="lt-LT" dirty="0" smtClean="0"/>
              <a:t>Palangių aptrupėjimai (padengiamos kosmetinių remonto metu </a:t>
            </a:r>
            <a:r>
              <a:rPr lang="lt-LT" dirty="0" err="1" smtClean="0"/>
              <a:t>pvc</a:t>
            </a:r>
            <a:r>
              <a:rPr lang="lt-LT" dirty="0" smtClean="0"/>
              <a:t> plėvele). Prie palipimo ant stogo liuko, atšokęs tinkas. Rūbinėje įskilusios grindys , galimai dėl „vaikščiojančių‘ pamatų. Sporto salėje balkonų turėklai per žemi galimai neatitinka saugumo reikalavimų. </a:t>
            </a: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r>
              <a:rPr lang="lt-LT" b="1" dirty="0" smtClean="0">
                <a:solidFill>
                  <a:schemeClr val="tx1"/>
                </a:solidFill>
              </a:rPr>
              <a:t>Rekomendacija: </a:t>
            </a:r>
          </a:p>
          <a:p>
            <a:pPr marL="0" lvl="0" indent="0" algn="l" rtl="0">
              <a:spcBef>
                <a:spcPts val="0"/>
              </a:spcBef>
              <a:spcAft>
                <a:spcPts val="0"/>
              </a:spcAft>
              <a:buClr>
                <a:schemeClr val="dk1"/>
              </a:buClr>
              <a:buSzPts val="1100"/>
              <a:buFont typeface="Arial"/>
              <a:buNone/>
            </a:pPr>
            <a:r>
              <a:rPr lang="lt-LT" dirty="0" smtClean="0">
                <a:solidFill>
                  <a:schemeClr val="tx1"/>
                </a:solidFill>
              </a:rPr>
              <a:t>Grindis užtaisyti išlyginamuoju mišiniu, užtinkuoti lubas prie palipimo ant stogo liuko, numatant rekonstrukciją pakeisti palanges, spręsti dėl balkonų turėklų.</a:t>
            </a:r>
          </a:p>
        </p:txBody>
      </p:sp>
      <p:sp>
        <p:nvSpPr>
          <p:cNvPr id="221" name="Google Shape;221;p29"/>
          <p:cNvSpPr/>
          <p:nvPr/>
        </p:nvSpPr>
        <p:spPr>
          <a:xfrm rot="-5400000">
            <a:off x="1445174" y="3775036"/>
            <a:ext cx="1552800" cy="186900"/>
          </a:xfrm>
          <a:prstGeom prst="rect">
            <a:avLst/>
          </a:prstGeom>
          <a:solidFill>
            <a:schemeClr val="dk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Proxima Nova"/>
              <a:ea typeface="Proxima Nova"/>
              <a:cs typeface="Proxima Nova"/>
              <a:sym typeface="Proxima Nova"/>
            </a:endParaRPr>
          </a:p>
        </p:txBody>
      </p:sp>
      <p:sp>
        <p:nvSpPr>
          <p:cNvPr id="222" name="Google Shape;222;p29"/>
          <p:cNvSpPr/>
          <p:nvPr/>
        </p:nvSpPr>
        <p:spPr>
          <a:xfrm>
            <a:off x="0" y="0"/>
            <a:ext cx="1755900" cy="166800"/>
          </a:xfrm>
          <a:prstGeom prst="rect">
            <a:avLst/>
          </a:prstGeom>
          <a:solidFill>
            <a:schemeClr val="dk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Proxima Nova"/>
              <a:ea typeface="Proxima Nova"/>
              <a:cs typeface="Proxima Nova"/>
              <a:sym typeface="Proxima Nova"/>
            </a:endParaRPr>
          </a:p>
        </p:txBody>
      </p:sp>
      <p:pic>
        <p:nvPicPr>
          <p:cNvPr id="3" name="Paveikslėlis 2"/>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444049" y="296563"/>
            <a:ext cx="2613455" cy="2314575"/>
          </a:xfrm>
          <a:prstGeom prst="rect">
            <a:avLst/>
          </a:prstGeom>
        </p:spPr>
      </p:pic>
      <p:pic>
        <p:nvPicPr>
          <p:cNvPr id="4" name="Paveikslėlis 3"/>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rot="5400000">
            <a:off x="3737532" y="-45951"/>
            <a:ext cx="2314575" cy="2999603"/>
          </a:xfrm>
          <a:prstGeom prst="rect">
            <a:avLst/>
          </a:prstGeom>
        </p:spPr>
      </p:pic>
      <p:pic>
        <p:nvPicPr>
          <p:cNvPr id="6" name="Paveikslėlis 5"/>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6444048" y="2662881"/>
            <a:ext cx="2613455" cy="1760838"/>
          </a:xfrm>
          <a:prstGeom prst="rect">
            <a:avLst/>
          </a:prstGeom>
        </p:spPr>
      </p:pic>
      <p:pic>
        <p:nvPicPr>
          <p:cNvPr id="7" name="Paveikslėlis 6"/>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rot="5400000">
            <a:off x="2302216" y="2728525"/>
            <a:ext cx="1767020" cy="1623369"/>
          </a:xfrm>
          <a:prstGeom prst="rect">
            <a:avLst/>
          </a:prstGeom>
        </p:spPr>
      </p:pic>
      <p:pic>
        <p:nvPicPr>
          <p:cNvPr id="8" name="Paveikslėlis 7"/>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4145691" y="2662881"/>
            <a:ext cx="2248929" cy="1982005"/>
          </a:xfrm>
          <a:prstGeom prst="rect">
            <a:avLst/>
          </a:prstGeom>
        </p:spPr>
      </p:pic>
    </p:spTree>
    <p:extLst>
      <p:ext uri="{BB962C8B-B14F-4D97-AF65-F5344CB8AC3E}">
        <p14:creationId xmlns:p14="http://schemas.microsoft.com/office/powerpoint/2010/main" val="128372282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ntrinis pavadinimas 2"/>
          <p:cNvSpPr>
            <a:spLocks noGrp="1"/>
          </p:cNvSpPr>
          <p:nvPr>
            <p:ph type="subTitle" idx="1"/>
          </p:nvPr>
        </p:nvSpPr>
        <p:spPr>
          <a:xfrm>
            <a:off x="605438" y="139589"/>
            <a:ext cx="3237514" cy="1709400"/>
          </a:xfrm>
        </p:spPr>
        <p:txBody>
          <a:bodyPr/>
          <a:lstStyle/>
          <a:p>
            <a:r>
              <a:rPr lang="lt-LT" sz="2800" b="1" dirty="0" smtClean="0">
                <a:latin typeface="Red Hat Display" panose="020B0604020202020204" charset="0"/>
                <a:ea typeface="Red Hat Display" panose="020B0604020202020204" charset="0"/>
                <a:cs typeface="Red Hat Display" panose="020B0604020202020204" charset="0"/>
              </a:rPr>
              <a:t>Plungės „Saulės“ gimnazijos bendrabutis</a:t>
            </a:r>
            <a:endParaRPr lang="lt-LT" sz="2800" b="1" dirty="0">
              <a:latin typeface="Red Hat Display" panose="020B0604020202020204" charset="0"/>
              <a:ea typeface="Red Hat Display" panose="020B0604020202020204" charset="0"/>
              <a:cs typeface="Red Hat Display" panose="020B0604020202020204" charset="0"/>
            </a:endParaRPr>
          </a:p>
        </p:txBody>
      </p:sp>
      <p:pic>
        <p:nvPicPr>
          <p:cNvPr id="9" name="Paveikslėlio vietos rezervavimo ženklas 8"/>
          <p:cNvPicPr>
            <a:picLocks noGrp="1" noChangeAspect="1"/>
          </p:cNvPicPr>
          <p:nvPr>
            <p:ph type="pic" idx="2"/>
          </p:nvPr>
        </p:nvPicPr>
        <p:blipFill>
          <a:blip r:embed="rId2" cstate="email">
            <a:extLst>
              <a:ext uri="{28A0092B-C50C-407E-A947-70E740481C1C}">
                <a14:useLocalDpi xmlns:a14="http://schemas.microsoft.com/office/drawing/2010/main"/>
              </a:ext>
            </a:extLst>
          </a:blip>
          <a:srcRect/>
          <a:stretch>
            <a:fillRect/>
          </a:stretch>
        </p:blipFill>
        <p:spPr>
          <a:xfrm>
            <a:off x="3509319" y="628134"/>
            <a:ext cx="2911545" cy="1781434"/>
          </a:xfrm>
        </p:spPr>
      </p:pic>
      <p:pic>
        <p:nvPicPr>
          <p:cNvPr id="10" name="Paveikslėlio vietos rezervavimo ženklas 9"/>
          <p:cNvPicPr>
            <a:picLocks noGrp="1" noChangeAspect="1"/>
          </p:cNvPicPr>
          <p:nvPr>
            <p:ph type="pic" idx="3"/>
          </p:nvPr>
        </p:nvPicPr>
        <p:blipFill>
          <a:blip r:embed="rId3" cstate="email">
            <a:extLst>
              <a:ext uri="{28A0092B-C50C-407E-A947-70E740481C1C}">
                <a14:useLocalDpi xmlns:a14="http://schemas.microsoft.com/office/drawing/2010/main"/>
              </a:ext>
            </a:extLst>
          </a:blip>
          <a:srcRect/>
          <a:stretch>
            <a:fillRect/>
          </a:stretch>
        </p:blipFill>
        <p:spPr>
          <a:xfrm>
            <a:off x="3527854" y="2421925"/>
            <a:ext cx="2903838" cy="1836300"/>
          </a:xfrm>
        </p:spPr>
      </p:pic>
      <p:pic>
        <p:nvPicPr>
          <p:cNvPr id="11" name="Paveikslėlio vietos rezervavimo ženklas 10"/>
          <p:cNvPicPr>
            <a:picLocks noGrp="1" noChangeAspect="1"/>
          </p:cNvPicPr>
          <p:nvPr>
            <p:ph type="pic" idx="4"/>
          </p:nvPr>
        </p:nvPicPr>
        <p:blipFill>
          <a:blip r:embed="rId4" cstate="email">
            <a:extLst>
              <a:ext uri="{28A0092B-C50C-407E-A947-70E740481C1C}">
                <a14:useLocalDpi xmlns:a14="http://schemas.microsoft.com/office/drawing/2010/main"/>
              </a:ext>
            </a:extLst>
          </a:blip>
          <a:srcRect/>
          <a:stretch>
            <a:fillRect/>
          </a:stretch>
        </p:blipFill>
        <p:spPr>
          <a:xfrm rot="5400000">
            <a:off x="6232609" y="1092203"/>
            <a:ext cx="2702810" cy="2267353"/>
          </a:xfrm>
        </p:spPr>
      </p:pic>
    </p:spTree>
    <p:extLst>
      <p:ext uri="{BB962C8B-B14F-4D97-AF65-F5344CB8AC3E}">
        <p14:creationId xmlns:p14="http://schemas.microsoft.com/office/powerpoint/2010/main" val="427531468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ntraštė 1"/>
          <p:cNvSpPr>
            <a:spLocks noGrp="1"/>
          </p:cNvSpPr>
          <p:nvPr>
            <p:ph type="title"/>
          </p:nvPr>
        </p:nvSpPr>
        <p:spPr>
          <a:xfrm>
            <a:off x="160593" y="205322"/>
            <a:ext cx="3015000" cy="572700"/>
          </a:xfrm>
        </p:spPr>
        <p:txBody>
          <a:bodyPr/>
          <a:lstStyle/>
          <a:p>
            <a:r>
              <a:rPr lang="lt-LT" dirty="0" smtClean="0"/>
              <a:t>Fasadas:</a:t>
            </a:r>
            <a:endParaRPr lang="lt-LT" dirty="0"/>
          </a:p>
        </p:txBody>
      </p:sp>
      <p:sp>
        <p:nvSpPr>
          <p:cNvPr id="3" name="Antrinis pavadinimas 2"/>
          <p:cNvSpPr>
            <a:spLocks noGrp="1"/>
          </p:cNvSpPr>
          <p:nvPr>
            <p:ph type="subTitle" idx="1"/>
          </p:nvPr>
        </p:nvSpPr>
        <p:spPr>
          <a:xfrm>
            <a:off x="148236" y="2298357"/>
            <a:ext cx="4219877" cy="2374151"/>
          </a:xfrm>
        </p:spPr>
        <p:txBody>
          <a:bodyPr/>
          <a:lstStyle/>
          <a:p>
            <a:r>
              <a:rPr lang="lt-LT" dirty="0"/>
              <a:t>V</a:t>
            </a:r>
            <a:r>
              <a:rPr lang="lt-LT" dirty="0" smtClean="0"/>
              <a:t>ietomis </a:t>
            </a:r>
            <a:r>
              <a:rPr lang="lt-LT" dirty="0"/>
              <a:t>cokolio tinkas atšokęs, nukritęs. Pastebėta, kad galimai dėl pamato sėdimo, daugelio cokolio vietų – plytų skilimas. </a:t>
            </a:r>
            <a:r>
              <a:rPr lang="lt-LT" dirty="0" smtClean="0"/>
              <a:t>Šiaurinėje </a:t>
            </a:r>
            <a:r>
              <a:rPr lang="lt-LT" dirty="0"/>
              <a:t>pastato dalyje viršuje </a:t>
            </a:r>
            <a:r>
              <a:rPr lang="lt-LT" dirty="0" smtClean="0"/>
              <a:t>–fasadinių </a:t>
            </a:r>
            <a:r>
              <a:rPr lang="lt-LT" dirty="0"/>
              <a:t>plytų ištrupėjimai, </a:t>
            </a:r>
            <a:r>
              <a:rPr lang="lt-LT" dirty="0" smtClean="0"/>
              <a:t>skilimai. Pastato balkonų </a:t>
            </a:r>
            <a:r>
              <a:rPr lang="lt-LT" dirty="0"/>
              <a:t>tinkas atšokęs, vietomis ištrupėjusios pastato balkonų plytos. Pietinėje pusėje, balkonai pavojingi – tinko gabalai ar plytos gali nukristi </a:t>
            </a:r>
            <a:r>
              <a:rPr lang="lt-LT" dirty="0" smtClean="0"/>
              <a:t>ir sužaloti aplinkinius asmenis.</a:t>
            </a:r>
          </a:p>
          <a:p>
            <a:r>
              <a:rPr lang="lt-LT" dirty="0" err="1" smtClean="0"/>
              <a:t>Nuogrinda</a:t>
            </a:r>
            <a:r>
              <a:rPr lang="lt-LT" dirty="0" smtClean="0"/>
              <a:t> apie visą pastatą išsikraipiusi.</a:t>
            </a:r>
          </a:p>
          <a:p>
            <a:r>
              <a:rPr lang="lt-LT" dirty="0" smtClean="0"/>
              <a:t>Įėjimo laiptai įskilę, betonas ištrupėjęs gabalais.</a:t>
            </a:r>
            <a:endParaRPr lang="lt-LT" dirty="0"/>
          </a:p>
        </p:txBody>
      </p:sp>
      <p:pic>
        <p:nvPicPr>
          <p:cNvPr id="9" name="Paveikslėlio vietos rezervavimo ženklas 8"/>
          <p:cNvPicPr>
            <a:picLocks noGrp="1" noChangeAspect="1"/>
          </p:cNvPicPr>
          <p:nvPr>
            <p:ph type="pic" idx="2"/>
          </p:nvPr>
        </p:nvPicPr>
        <p:blipFill>
          <a:blip r:embed="rId2" cstate="email">
            <a:extLst>
              <a:ext uri="{28A0092B-C50C-407E-A947-70E740481C1C}">
                <a14:useLocalDpi xmlns:a14="http://schemas.microsoft.com/office/drawing/2010/main"/>
              </a:ext>
            </a:extLst>
          </a:blip>
          <a:srcRect/>
          <a:stretch>
            <a:fillRect/>
          </a:stretch>
        </p:blipFill>
        <p:spPr>
          <a:xfrm>
            <a:off x="4565822" y="393357"/>
            <a:ext cx="2318420" cy="1806146"/>
          </a:xfrm>
        </p:spPr>
      </p:pic>
      <p:pic>
        <p:nvPicPr>
          <p:cNvPr id="10" name="Paveikslėlio vietos rezervavimo ženklas 9"/>
          <p:cNvPicPr>
            <a:picLocks noGrp="1" noChangeAspect="1"/>
          </p:cNvPicPr>
          <p:nvPr>
            <p:ph type="pic" idx="3"/>
          </p:nvPr>
        </p:nvPicPr>
        <p:blipFill>
          <a:blip r:embed="rId3" cstate="email">
            <a:extLst>
              <a:ext uri="{28A0092B-C50C-407E-A947-70E740481C1C}">
                <a14:useLocalDpi xmlns:a14="http://schemas.microsoft.com/office/drawing/2010/main"/>
              </a:ext>
            </a:extLst>
          </a:blip>
          <a:srcRect/>
          <a:stretch>
            <a:fillRect/>
          </a:stretch>
        </p:blipFill>
        <p:spPr>
          <a:xfrm>
            <a:off x="6926455" y="383059"/>
            <a:ext cx="2056800" cy="1836300"/>
          </a:xfrm>
        </p:spPr>
      </p:pic>
      <p:pic>
        <p:nvPicPr>
          <p:cNvPr id="11" name="Paveikslėlio vietos rezervavimo ženklas 10"/>
          <p:cNvPicPr>
            <a:picLocks noGrp="1" noChangeAspect="1"/>
          </p:cNvPicPr>
          <p:nvPr>
            <p:ph type="pic" idx="4"/>
          </p:nvPr>
        </p:nvPicPr>
        <p:blipFill>
          <a:blip r:embed="rId4" cstate="email">
            <a:extLst>
              <a:ext uri="{28A0092B-C50C-407E-A947-70E740481C1C}">
                <a14:useLocalDpi xmlns:a14="http://schemas.microsoft.com/office/drawing/2010/main"/>
              </a:ext>
            </a:extLst>
          </a:blip>
          <a:srcRect/>
          <a:stretch>
            <a:fillRect/>
          </a:stretch>
        </p:blipFill>
        <p:spPr>
          <a:xfrm>
            <a:off x="4590535" y="2298357"/>
            <a:ext cx="2259285" cy="2057400"/>
          </a:xfrm>
        </p:spPr>
      </p:pic>
      <p:pic>
        <p:nvPicPr>
          <p:cNvPr id="12" name="Paveikslėlio vietos rezervavimo ženklas 11"/>
          <p:cNvPicPr>
            <a:picLocks noGrp="1" noChangeAspect="1"/>
          </p:cNvPicPr>
          <p:nvPr>
            <p:ph type="pic" idx="5"/>
          </p:nvPr>
        </p:nvPicPr>
        <p:blipFill>
          <a:blip r:embed="rId5" cstate="email">
            <a:extLst>
              <a:ext uri="{28A0092B-C50C-407E-A947-70E740481C1C}">
                <a14:useLocalDpi xmlns:a14="http://schemas.microsoft.com/office/drawing/2010/main"/>
              </a:ext>
            </a:extLst>
          </a:blip>
          <a:srcRect/>
          <a:stretch>
            <a:fillRect/>
          </a:stretch>
        </p:blipFill>
        <p:spPr>
          <a:xfrm>
            <a:off x="2106827" y="407773"/>
            <a:ext cx="2434199" cy="1778305"/>
          </a:xfrm>
        </p:spPr>
      </p:pic>
      <p:pic>
        <p:nvPicPr>
          <p:cNvPr id="13" name="Paveikslėlio vietos rezervavimo ženklas 12"/>
          <p:cNvPicPr>
            <a:picLocks noGrp="1" noChangeAspect="1"/>
          </p:cNvPicPr>
          <p:nvPr>
            <p:ph type="pic" idx="6"/>
          </p:nvPr>
        </p:nvPicPr>
        <p:blipFill>
          <a:blip r:embed="rId6" cstate="email">
            <a:extLst>
              <a:ext uri="{28A0092B-C50C-407E-A947-70E740481C1C}">
                <a14:useLocalDpi xmlns:a14="http://schemas.microsoft.com/office/drawing/2010/main"/>
              </a:ext>
            </a:extLst>
          </a:blip>
          <a:srcRect/>
          <a:stretch>
            <a:fillRect/>
          </a:stretch>
        </p:blipFill>
        <p:spPr>
          <a:xfrm>
            <a:off x="6956854" y="2292178"/>
            <a:ext cx="1995616" cy="2088292"/>
          </a:xfrm>
        </p:spPr>
      </p:pic>
    </p:spTree>
    <p:extLst>
      <p:ext uri="{BB962C8B-B14F-4D97-AF65-F5344CB8AC3E}">
        <p14:creationId xmlns:p14="http://schemas.microsoft.com/office/powerpoint/2010/main" val="417761263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ntraštė 1"/>
          <p:cNvSpPr>
            <a:spLocks noGrp="1"/>
          </p:cNvSpPr>
          <p:nvPr>
            <p:ph type="title"/>
          </p:nvPr>
        </p:nvSpPr>
        <p:spPr>
          <a:xfrm>
            <a:off x="531296" y="310355"/>
            <a:ext cx="3015000" cy="572700"/>
          </a:xfrm>
        </p:spPr>
        <p:txBody>
          <a:bodyPr/>
          <a:lstStyle/>
          <a:p>
            <a:r>
              <a:rPr lang="lt-LT" dirty="0" smtClean="0"/>
              <a:t>Stogas:</a:t>
            </a:r>
            <a:endParaRPr lang="lt-LT" dirty="0"/>
          </a:p>
        </p:txBody>
      </p:sp>
      <p:sp>
        <p:nvSpPr>
          <p:cNvPr id="3" name="Antrinis pavadinimas 2"/>
          <p:cNvSpPr>
            <a:spLocks noGrp="1"/>
          </p:cNvSpPr>
          <p:nvPr>
            <p:ph type="subTitle" idx="1"/>
          </p:nvPr>
        </p:nvSpPr>
        <p:spPr>
          <a:xfrm>
            <a:off x="407773" y="1433384"/>
            <a:ext cx="3373302" cy="3305432"/>
          </a:xfrm>
        </p:spPr>
        <p:txBody>
          <a:bodyPr/>
          <a:lstStyle/>
          <a:p>
            <a:r>
              <a:rPr lang="lt-LT" dirty="0"/>
              <a:t>Prie palipimo ant stogo dangčio matosi vandens nubėgimai ant lubų. </a:t>
            </a:r>
            <a:r>
              <a:rPr lang="lt-LT" dirty="0" smtClean="0"/>
              <a:t>Galimai </a:t>
            </a:r>
            <a:r>
              <a:rPr lang="lt-LT" dirty="0"/>
              <a:t>vanduo prateka pro palipimo dangčio konstrukciją. </a:t>
            </a:r>
          </a:p>
          <a:p>
            <a:r>
              <a:rPr lang="lt-LT" dirty="0"/>
              <a:t>Apžiūrėjus pastato stogą virš pagrindinio pastato, esminių defektų nenustatyta, </a:t>
            </a:r>
            <a:r>
              <a:rPr lang="lt-LT" dirty="0" smtClean="0"/>
              <a:t>Pastato priestato </a:t>
            </a:r>
            <a:r>
              <a:rPr lang="lt-LT" dirty="0"/>
              <a:t>stogo </a:t>
            </a:r>
            <a:r>
              <a:rPr lang="lt-LT" smtClean="0"/>
              <a:t>parapetinės </a:t>
            </a:r>
            <a:r>
              <a:rPr lang="lt-LT" dirty="0" smtClean="0"/>
              <a:t>skardos </a:t>
            </a:r>
            <a:r>
              <a:rPr lang="lt-LT" dirty="0"/>
              <a:t>aprūdijusios, pati danga sena, susidėvėjusi, </a:t>
            </a:r>
            <a:r>
              <a:rPr lang="lt-LT" dirty="0" smtClean="0"/>
              <a:t>vietomis remontuota </a:t>
            </a:r>
            <a:r>
              <a:rPr lang="lt-LT" dirty="0"/>
              <a:t>ir po ją esančioje sporto salėje, pastebėta ant lubų vandens nubėgimo žymės. Vanduo galimai patenka pro susidėvėjusią stoginę bituminę dangą. </a:t>
            </a:r>
          </a:p>
        </p:txBody>
      </p:sp>
      <p:pic>
        <p:nvPicPr>
          <p:cNvPr id="9" name="Paveikslėlio vietos rezervavimo ženklas 8"/>
          <p:cNvPicPr>
            <a:picLocks noGrp="1" noChangeAspect="1"/>
          </p:cNvPicPr>
          <p:nvPr>
            <p:ph type="pic" idx="2"/>
          </p:nvPr>
        </p:nvPicPr>
        <p:blipFill>
          <a:blip r:embed="rId2" cstate="email">
            <a:extLst>
              <a:ext uri="{28A0092B-C50C-407E-A947-70E740481C1C}">
                <a14:useLocalDpi xmlns:a14="http://schemas.microsoft.com/office/drawing/2010/main"/>
              </a:ext>
            </a:extLst>
          </a:blip>
          <a:srcRect/>
          <a:stretch>
            <a:fillRect/>
          </a:stretch>
        </p:blipFill>
        <p:spPr>
          <a:xfrm>
            <a:off x="3974825" y="337751"/>
            <a:ext cx="2636039" cy="1942071"/>
          </a:xfrm>
        </p:spPr>
      </p:pic>
      <p:pic>
        <p:nvPicPr>
          <p:cNvPr id="10" name="Paveikslėlio vietos rezervavimo ženklas 9"/>
          <p:cNvPicPr>
            <a:picLocks noGrp="1" noChangeAspect="1"/>
          </p:cNvPicPr>
          <p:nvPr>
            <p:ph type="pic" idx="3"/>
          </p:nvPr>
        </p:nvPicPr>
        <p:blipFill>
          <a:blip r:embed="rId3" cstate="email">
            <a:extLst>
              <a:ext uri="{28A0092B-C50C-407E-A947-70E740481C1C}">
                <a14:useLocalDpi xmlns:a14="http://schemas.microsoft.com/office/drawing/2010/main"/>
              </a:ext>
            </a:extLst>
          </a:blip>
          <a:srcRect/>
          <a:stretch>
            <a:fillRect/>
          </a:stretch>
        </p:blipFill>
        <p:spPr>
          <a:xfrm>
            <a:off x="6697855" y="333632"/>
            <a:ext cx="2328756" cy="1946190"/>
          </a:xfrm>
        </p:spPr>
      </p:pic>
      <p:pic>
        <p:nvPicPr>
          <p:cNvPr id="11" name="Paveikslėlio vietos rezervavimo ženklas 10"/>
          <p:cNvPicPr>
            <a:picLocks noGrp="1" noChangeAspect="1"/>
          </p:cNvPicPr>
          <p:nvPr>
            <p:ph type="pic" idx="4"/>
          </p:nvPr>
        </p:nvPicPr>
        <p:blipFill>
          <a:blip r:embed="rId4" cstate="email">
            <a:extLst>
              <a:ext uri="{28A0092B-C50C-407E-A947-70E740481C1C}">
                <a14:useLocalDpi xmlns:a14="http://schemas.microsoft.com/office/drawing/2010/main"/>
              </a:ext>
            </a:extLst>
          </a:blip>
          <a:srcRect/>
          <a:stretch>
            <a:fillRect/>
          </a:stretch>
        </p:blipFill>
        <p:spPr>
          <a:xfrm>
            <a:off x="6672647" y="2422913"/>
            <a:ext cx="2395209" cy="2068768"/>
          </a:xfrm>
        </p:spPr>
      </p:pic>
      <p:pic>
        <p:nvPicPr>
          <p:cNvPr id="12" name="Paveikslėlio vietos rezervavimo ženklas 11"/>
          <p:cNvPicPr>
            <a:picLocks noGrp="1" noChangeAspect="1"/>
          </p:cNvPicPr>
          <p:nvPr>
            <p:ph type="pic" idx="5"/>
          </p:nvPr>
        </p:nvPicPr>
        <p:blipFill>
          <a:blip r:embed="rId5" cstate="email">
            <a:extLst>
              <a:ext uri="{28A0092B-C50C-407E-A947-70E740481C1C}">
                <a14:useLocalDpi xmlns:a14="http://schemas.microsoft.com/office/drawing/2010/main"/>
              </a:ext>
            </a:extLst>
          </a:blip>
          <a:srcRect/>
          <a:stretch>
            <a:fillRect/>
          </a:stretch>
        </p:blipFill>
        <p:spPr>
          <a:xfrm>
            <a:off x="3947984" y="2428103"/>
            <a:ext cx="2644346" cy="2088292"/>
          </a:xfrm>
        </p:spPr>
      </p:pic>
    </p:spTree>
    <p:extLst>
      <p:ext uri="{BB962C8B-B14F-4D97-AF65-F5344CB8AC3E}">
        <p14:creationId xmlns:p14="http://schemas.microsoft.com/office/powerpoint/2010/main" val="46349510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ntraštė 1"/>
          <p:cNvSpPr>
            <a:spLocks noGrp="1"/>
          </p:cNvSpPr>
          <p:nvPr>
            <p:ph type="title"/>
          </p:nvPr>
        </p:nvSpPr>
        <p:spPr/>
        <p:txBody>
          <a:bodyPr/>
          <a:lstStyle/>
          <a:p>
            <a:r>
              <a:rPr lang="lt-LT" dirty="0" smtClean="0"/>
              <a:t>Vidaus patalpos:</a:t>
            </a:r>
            <a:endParaRPr lang="lt-LT" dirty="0"/>
          </a:p>
        </p:txBody>
      </p:sp>
      <p:pic>
        <p:nvPicPr>
          <p:cNvPr id="9" name="Paveikslėlio vietos rezervavimo ženklas 8"/>
          <p:cNvPicPr>
            <a:picLocks noGrp="1" noChangeAspect="1"/>
          </p:cNvPicPr>
          <p:nvPr>
            <p:ph type="pic" idx="2"/>
          </p:nvPr>
        </p:nvPicPr>
        <p:blipFill>
          <a:blip r:embed="rId2" cstate="email">
            <a:extLst>
              <a:ext uri="{28A0092B-C50C-407E-A947-70E740481C1C}">
                <a14:useLocalDpi xmlns:a14="http://schemas.microsoft.com/office/drawing/2010/main"/>
              </a:ext>
            </a:extLst>
          </a:blip>
          <a:srcRect/>
          <a:stretch>
            <a:fillRect/>
          </a:stretch>
        </p:blipFill>
        <p:spPr>
          <a:xfrm>
            <a:off x="4195120" y="340206"/>
            <a:ext cx="2557848" cy="1780300"/>
          </a:xfrm>
        </p:spPr>
      </p:pic>
      <p:pic>
        <p:nvPicPr>
          <p:cNvPr id="10" name="Paveikslėlio vietos rezervavimo ženklas 9"/>
          <p:cNvPicPr>
            <a:picLocks noGrp="1" noChangeAspect="1"/>
          </p:cNvPicPr>
          <p:nvPr>
            <p:ph type="pic" idx="3"/>
          </p:nvPr>
        </p:nvPicPr>
        <p:blipFill>
          <a:blip r:embed="rId3" cstate="email">
            <a:extLst>
              <a:ext uri="{28A0092B-C50C-407E-A947-70E740481C1C}">
                <a14:useLocalDpi xmlns:a14="http://schemas.microsoft.com/office/drawing/2010/main"/>
              </a:ext>
            </a:extLst>
          </a:blip>
          <a:srcRect/>
          <a:stretch>
            <a:fillRect/>
          </a:stretch>
        </p:blipFill>
        <p:spPr>
          <a:xfrm>
            <a:off x="6802395" y="321275"/>
            <a:ext cx="2230394" cy="1804087"/>
          </a:xfrm>
        </p:spPr>
      </p:pic>
      <p:pic>
        <p:nvPicPr>
          <p:cNvPr id="11" name="Paveikslėlio vietos rezervavimo ženklas 10"/>
          <p:cNvPicPr>
            <a:picLocks noGrp="1" noChangeAspect="1"/>
          </p:cNvPicPr>
          <p:nvPr>
            <p:ph type="pic" idx="4"/>
          </p:nvPr>
        </p:nvPicPr>
        <p:blipFill>
          <a:blip r:embed="rId4" cstate="email">
            <a:extLst>
              <a:ext uri="{28A0092B-C50C-407E-A947-70E740481C1C}">
                <a14:useLocalDpi xmlns:a14="http://schemas.microsoft.com/office/drawing/2010/main"/>
              </a:ext>
            </a:extLst>
          </a:blip>
          <a:srcRect/>
          <a:stretch>
            <a:fillRect/>
          </a:stretch>
        </p:blipFill>
        <p:spPr>
          <a:xfrm>
            <a:off x="4195119" y="2304536"/>
            <a:ext cx="2539312" cy="2063578"/>
          </a:xfrm>
        </p:spPr>
      </p:pic>
      <p:pic>
        <p:nvPicPr>
          <p:cNvPr id="12" name="Paveikslėlio vietos rezervavimo ženklas 11"/>
          <p:cNvPicPr>
            <a:picLocks noGrp="1" noChangeAspect="1"/>
          </p:cNvPicPr>
          <p:nvPr>
            <p:ph type="pic" idx="5"/>
          </p:nvPr>
        </p:nvPicPr>
        <p:blipFill>
          <a:blip r:embed="rId5" cstate="email">
            <a:extLst>
              <a:ext uri="{28A0092B-C50C-407E-A947-70E740481C1C}">
                <a14:useLocalDpi xmlns:a14="http://schemas.microsoft.com/office/drawing/2010/main"/>
              </a:ext>
            </a:extLst>
          </a:blip>
          <a:srcRect/>
          <a:stretch>
            <a:fillRect/>
          </a:stretch>
        </p:blipFill>
        <p:spPr>
          <a:xfrm>
            <a:off x="6839465" y="2283201"/>
            <a:ext cx="2211860" cy="2072555"/>
          </a:xfrm>
        </p:spPr>
      </p:pic>
      <p:sp>
        <p:nvSpPr>
          <p:cNvPr id="13" name="Stačiakampis 12"/>
          <p:cNvSpPr/>
          <p:nvPr/>
        </p:nvSpPr>
        <p:spPr>
          <a:xfrm>
            <a:off x="247133" y="2318718"/>
            <a:ext cx="3917093" cy="2031325"/>
          </a:xfrm>
          <a:prstGeom prst="rect">
            <a:avLst/>
          </a:prstGeom>
        </p:spPr>
        <p:txBody>
          <a:bodyPr wrap="square">
            <a:spAutoFit/>
          </a:bodyPr>
          <a:lstStyle/>
          <a:p>
            <a:r>
              <a:rPr lang="lt-LT" dirty="0" smtClean="0"/>
              <a:t>Pastato </a:t>
            </a:r>
            <a:r>
              <a:rPr lang="lt-LT" dirty="0"/>
              <a:t>skydinės patalpoje </a:t>
            </a:r>
            <a:r>
              <a:rPr lang="lt-LT" dirty="0" smtClean="0"/>
              <a:t>nešančiosios </a:t>
            </a:r>
            <a:r>
              <a:rPr lang="lt-LT" dirty="0"/>
              <a:t>sienos sėdimas, skydinės patalpos </a:t>
            </a:r>
            <a:r>
              <a:rPr lang="lt-LT" dirty="0" err="1"/>
              <a:t>pertvarinė</a:t>
            </a:r>
            <a:r>
              <a:rPr lang="lt-LT" dirty="0"/>
              <a:t> siena atitrūkusi nuo lubų. Patalpos betoninės grindys suskilinėjusios, betonas virš kabelinio lovio, einančio į elektros skydinę po grindų, suskilinėjęs. Gretimoje svečių patalpoje grindys virš kabelinio lovio </a:t>
            </a:r>
            <a:r>
              <a:rPr lang="lt-LT" dirty="0" smtClean="0"/>
              <a:t>įlinkusios. </a:t>
            </a:r>
            <a:r>
              <a:rPr lang="lt-LT" dirty="0"/>
              <a:t>Yra pavojus, kad betonas gali pradėti kristi į lovį ir pažeisti </a:t>
            </a:r>
            <a:r>
              <a:rPr lang="lt-LT" dirty="0" smtClean="0"/>
              <a:t>kabelius.</a:t>
            </a:r>
            <a:endParaRPr lang="lt-LT" dirty="0"/>
          </a:p>
        </p:txBody>
      </p:sp>
    </p:spTree>
    <p:extLst>
      <p:ext uri="{BB962C8B-B14F-4D97-AF65-F5344CB8AC3E}">
        <p14:creationId xmlns:p14="http://schemas.microsoft.com/office/powerpoint/2010/main" val="191833107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ntraštė 1"/>
          <p:cNvSpPr>
            <a:spLocks noGrp="1"/>
          </p:cNvSpPr>
          <p:nvPr>
            <p:ph type="title"/>
          </p:nvPr>
        </p:nvSpPr>
        <p:spPr>
          <a:xfrm>
            <a:off x="605437" y="345989"/>
            <a:ext cx="3015000" cy="827449"/>
          </a:xfrm>
        </p:spPr>
        <p:txBody>
          <a:bodyPr/>
          <a:lstStyle/>
          <a:p>
            <a:r>
              <a:rPr lang="lt-LT" dirty="0" smtClean="0"/>
              <a:t>Rūsio patalpos, laiptai:</a:t>
            </a:r>
            <a:endParaRPr lang="lt-LT" dirty="0"/>
          </a:p>
        </p:txBody>
      </p:sp>
      <p:sp>
        <p:nvSpPr>
          <p:cNvPr id="3" name="Antrinis pavadinimas 2"/>
          <p:cNvSpPr>
            <a:spLocks noGrp="1"/>
          </p:cNvSpPr>
          <p:nvPr>
            <p:ph type="subTitle" idx="1"/>
          </p:nvPr>
        </p:nvSpPr>
        <p:spPr>
          <a:xfrm>
            <a:off x="766075" y="2079600"/>
            <a:ext cx="3015000" cy="2924886"/>
          </a:xfrm>
        </p:spPr>
        <p:txBody>
          <a:bodyPr/>
          <a:lstStyle/>
          <a:p>
            <a:r>
              <a:rPr lang="lt-LT" dirty="0"/>
              <a:t>P</a:t>
            </a:r>
            <a:r>
              <a:rPr lang="lt-LT" dirty="0" smtClean="0"/>
              <a:t>astato </a:t>
            </a:r>
            <a:r>
              <a:rPr lang="lt-LT" dirty="0"/>
              <a:t>rūsyje </a:t>
            </a:r>
            <a:r>
              <a:rPr lang="lt-LT" dirty="0" smtClean="0"/>
              <a:t>vandens </a:t>
            </a:r>
            <a:r>
              <a:rPr lang="lt-LT" dirty="0"/>
              <a:t>sistemos vamzdžiai ir sklendės aprūdiję,  kai kur rūsyje pastebimi sienų </a:t>
            </a:r>
            <a:r>
              <a:rPr lang="lt-LT" dirty="0" smtClean="0"/>
              <a:t>skilimai ir drėgmė.</a:t>
            </a:r>
          </a:p>
          <a:p>
            <a:r>
              <a:rPr lang="lt-LT" dirty="0"/>
              <a:t>Š</a:t>
            </a:r>
            <a:r>
              <a:rPr lang="lt-LT" dirty="0" smtClean="0"/>
              <a:t>iaurinėje pastato pusėje laiptų nuolydis nekokybiškai</a:t>
            </a:r>
            <a:r>
              <a:rPr lang="lt-LT" dirty="0"/>
              <a:t>, netinkamai </a:t>
            </a:r>
            <a:r>
              <a:rPr lang="lt-LT" dirty="0" smtClean="0"/>
              <a:t>išbetonuotas, </a:t>
            </a:r>
            <a:r>
              <a:rPr lang="lt-LT" dirty="0"/>
              <a:t>žiemą pašalus galimos didelės traumų </a:t>
            </a:r>
            <a:r>
              <a:rPr lang="lt-LT" dirty="0" smtClean="0"/>
              <a:t>rizikos.</a:t>
            </a:r>
          </a:p>
          <a:p>
            <a:endParaRPr lang="lt-LT" b="1" dirty="0"/>
          </a:p>
          <a:p>
            <a:r>
              <a:rPr lang="lt-LT" b="1" dirty="0" smtClean="0"/>
              <a:t>Apibendrinant:</a:t>
            </a:r>
          </a:p>
          <a:p>
            <a:r>
              <a:rPr lang="lt-LT" b="1" dirty="0" smtClean="0"/>
              <a:t>Pastato būklė bloga, reikalinga spręsti dėl viso pastato renovacijos, kapitalinio remonto.</a:t>
            </a:r>
          </a:p>
        </p:txBody>
      </p:sp>
      <p:pic>
        <p:nvPicPr>
          <p:cNvPr id="9" name="Paveikslėlio vietos rezervavimo ženklas 8"/>
          <p:cNvPicPr>
            <a:picLocks noGrp="1" noChangeAspect="1"/>
          </p:cNvPicPr>
          <p:nvPr>
            <p:ph type="pic" idx="2"/>
          </p:nvPr>
        </p:nvPicPr>
        <p:blipFill>
          <a:blip r:embed="rId2" cstate="email">
            <a:extLst>
              <a:ext uri="{28A0092B-C50C-407E-A947-70E740481C1C}">
                <a14:useLocalDpi xmlns:a14="http://schemas.microsoft.com/office/drawing/2010/main"/>
              </a:ext>
            </a:extLst>
          </a:blip>
          <a:srcRect/>
          <a:stretch>
            <a:fillRect/>
          </a:stretch>
        </p:blipFill>
        <p:spPr>
          <a:xfrm rot="5400000">
            <a:off x="4834985" y="132570"/>
            <a:ext cx="1766346" cy="2254970"/>
          </a:xfrm>
        </p:spPr>
      </p:pic>
      <p:pic>
        <p:nvPicPr>
          <p:cNvPr id="10" name="Paveikslėlio vietos rezervavimo ženklas 9"/>
          <p:cNvPicPr>
            <a:picLocks noGrp="1" noChangeAspect="1"/>
          </p:cNvPicPr>
          <p:nvPr>
            <p:ph type="pic" idx="3"/>
          </p:nvPr>
        </p:nvPicPr>
        <p:blipFill>
          <a:blip r:embed="rId3" cstate="email">
            <a:extLst>
              <a:ext uri="{28A0092B-C50C-407E-A947-70E740481C1C}">
                <a14:useLocalDpi xmlns:a14="http://schemas.microsoft.com/office/drawing/2010/main"/>
              </a:ext>
            </a:extLst>
          </a:blip>
          <a:srcRect/>
          <a:stretch>
            <a:fillRect/>
          </a:stretch>
        </p:blipFill>
        <p:spPr>
          <a:xfrm rot="5400000">
            <a:off x="7123670" y="234781"/>
            <a:ext cx="1791729" cy="2026508"/>
          </a:xfrm>
        </p:spPr>
      </p:pic>
      <p:pic>
        <p:nvPicPr>
          <p:cNvPr id="11" name="Paveikslėlio vietos rezervavimo ženklas 10"/>
          <p:cNvPicPr>
            <a:picLocks noGrp="1" noChangeAspect="1"/>
          </p:cNvPicPr>
          <p:nvPr>
            <p:ph type="pic" idx="4"/>
          </p:nvPr>
        </p:nvPicPr>
        <p:blipFill>
          <a:blip r:embed="rId4" cstate="email">
            <a:extLst>
              <a:ext uri="{28A0092B-C50C-407E-A947-70E740481C1C}">
                <a14:useLocalDpi xmlns:a14="http://schemas.microsoft.com/office/drawing/2010/main"/>
              </a:ext>
            </a:extLst>
          </a:blip>
          <a:srcRect/>
          <a:stretch>
            <a:fillRect/>
          </a:stretch>
        </p:blipFill>
        <p:spPr>
          <a:xfrm>
            <a:off x="7012459" y="2310713"/>
            <a:ext cx="2020329" cy="1946189"/>
          </a:xfrm>
        </p:spPr>
      </p:pic>
      <p:pic>
        <p:nvPicPr>
          <p:cNvPr id="12" name="Paveikslėlis 11"/>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590534" y="2310715"/>
            <a:ext cx="2267465" cy="1946188"/>
          </a:xfrm>
          <a:prstGeom prst="rect">
            <a:avLst/>
          </a:prstGeom>
        </p:spPr>
      </p:pic>
    </p:spTree>
    <p:extLst>
      <p:ext uri="{BB962C8B-B14F-4D97-AF65-F5344CB8AC3E}">
        <p14:creationId xmlns:p14="http://schemas.microsoft.com/office/powerpoint/2010/main" val="204019350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13"/>
        <p:cNvGrpSpPr/>
        <p:nvPr/>
      </p:nvGrpSpPr>
      <p:grpSpPr>
        <a:xfrm>
          <a:off x="0" y="0"/>
          <a:ext cx="0" cy="0"/>
          <a:chOff x="0" y="0"/>
          <a:chExt cx="0" cy="0"/>
        </a:xfrm>
      </p:grpSpPr>
      <p:sp>
        <p:nvSpPr>
          <p:cNvPr id="214" name="Google Shape;214;p29"/>
          <p:cNvSpPr txBox="1">
            <a:spLocks noGrp="1"/>
          </p:cNvSpPr>
          <p:nvPr>
            <p:ph type="title"/>
          </p:nvPr>
        </p:nvSpPr>
        <p:spPr>
          <a:xfrm>
            <a:off x="172860" y="371164"/>
            <a:ext cx="2864634" cy="1463061"/>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lt-LT" sz="2800" dirty="0" smtClean="0"/>
              <a:t/>
            </a:r>
            <a:br>
              <a:rPr lang="lt-LT" sz="2800" dirty="0" smtClean="0"/>
            </a:br>
            <a:endParaRPr sz="2800" dirty="0"/>
          </a:p>
        </p:txBody>
      </p:sp>
      <p:sp>
        <p:nvSpPr>
          <p:cNvPr id="215" name="Google Shape;215;p29"/>
          <p:cNvSpPr txBox="1">
            <a:spLocks noGrp="1"/>
          </p:cNvSpPr>
          <p:nvPr>
            <p:ph type="subTitle" idx="1"/>
          </p:nvPr>
        </p:nvSpPr>
        <p:spPr>
          <a:xfrm>
            <a:off x="0" y="1668476"/>
            <a:ext cx="2039967" cy="2830331"/>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endParaRPr lang="lt-LT" dirty="0"/>
          </a:p>
          <a:p>
            <a:pPr marL="0" lvl="0" indent="0" algn="l" rtl="0">
              <a:spcBef>
                <a:spcPts val="0"/>
              </a:spcBef>
              <a:spcAft>
                <a:spcPts val="0"/>
              </a:spcAft>
              <a:buClr>
                <a:schemeClr val="dk1"/>
              </a:buClr>
              <a:buSzPts val="1100"/>
              <a:buFont typeface="Arial"/>
              <a:buNone/>
            </a:pPr>
            <a:endParaRPr lang="lt-LT" dirty="0" smtClean="0"/>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p:txBody>
      </p:sp>
      <p:sp>
        <p:nvSpPr>
          <p:cNvPr id="221" name="Google Shape;221;p29"/>
          <p:cNvSpPr/>
          <p:nvPr/>
        </p:nvSpPr>
        <p:spPr>
          <a:xfrm rot="-5400000">
            <a:off x="3348114" y="4046885"/>
            <a:ext cx="1552800" cy="186900"/>
          </a:xfrm>
          <a:prstGeom prst="rect">
            <a:avLst/>
          </a:prstGeom>
          <a:solidFill>
            <a:schemeClr val="dk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Proxima Nova"/>
              <a:ea typeface="Proxima Nova"/>
              <a:cs typeface="Proxima Nova"/>
              <a:sym typeface="Proxima Nova"/>
            </a:endParaRPr>
          </a:p>
        </p:txBody>
      </p:sp>
      <p:sp>
        <p:nvSpPr>
          <p:cNvPr id="222" name="Google Shape;222;p29"/>
          <p:cNvSpPr/>
          <p:nvPr/>
        </p:nvSpPr>
        <p:spPr>
          <a:xfrm>
            <a:off x="0" y="0"/>
            <a:ext cx="1755900" cy="166800"/>
          </a:xfrm>
          <a:prstGeom prst="rect">
            <a:avLst/>
          </a:prstGeom>
          <a:solidFill>
            <a:schemeClr val="dk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Proxima Nova"/>
              <a:ea typeface="Proxima Nova"/>
              <a:cs typeface="Proxima Nova"/>
              <a:sym typeface="Proxima Nova"/>
            </a:endParaRPr>
          </a:p>
        </p:txBody>
      </p:sp>
      <p:sp>
        <p:nvSpPr>
          <p:cNvPr id="11" name="Google Shape;228;p30"/>
          <p:cNvSpPr txBox="1">
            <a:spLocks/>
          </p:cNvSpPr>
          <p:nvPr/>
        </p:nvSpPr>
        <p:spPr>
          <a:xfrm>
            <a:off x="4955058" y="2273643"/>
            <a:ext cx="4034481" cy="496965"/>
          </a:xfrm>
          <a:prstGeom prst="rect">
            <a:avLst/>
          </a:prstGeom>
          <a:solidFill>
            <a:schemeClr val="bg2"/>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a:buClrTx/>
              <a:buFontTx/>
              <a:defRPr sz="4000">
                <a:solidFill>
                  <a:schemeClr val="tx1"/>
                </a:solidFill>
                <a:latin typeface="Red Hat Display" panose="020B0604020202020204" charset="0"/>
                <a:ea typeface="Red Hat Display" panose="020B0604020202020204" charset="0"/>
                <a:cs typeface="Red Hat Display" panose="020B0604020202020204" charset="0"/>
              </a:defRPr>
            </a:lvl1pPr>
          </a:lstStyle>
          <a:p>
            <a:r>
              <a:rPr lang="en" sz="5000" b="1" dirty="0" smtClean="0">
                <a:solidFill>
                  <a:schemeClr val="bg1"/>
                </a:solidFill>
              </a:rPr>
              <a:t>0</a:t>
            </a:r>
            <a:r>
              <a:rPr lang="lt-LT" sz="5000" b="1" dirty="0" smtClean="0">
                <a:solidFill>
                  <a:schemeClr val="bg1"/>
                </a:solidFill>
              </a:rPr>
              <a:t>2</a:t>
            </a:r>
            <a:endParaRPr lang="en" sz="5000" b="1" dirty="0">
              <a:solidFill>
                <a:schemeClr val="bg1"/>
              </a:solidFill>
            </a:endParaRPr>
          </a:p>
        </p:txBody>
      </p:sp>
      <p:sp>
        <p:nvSpPr>
          <p:cNvPr id="4" name="Stačiakampis 3"/>
          <p:cNvSpPr/>
          <p:nvPr/>
        </p:nvSpPr>
        <p:spPr>
          <a:xfrm>
            <a:off x="4417539" y="3588815"/>
            <a:ext cx="4572000" cy="984885"/>
          </a:xfrm>
          <a:prstGeom prst="rect">
            <a:avLst/>
          </a:prstGeom>
        </p:spPr>
        <p:txBody>
          <a:bodyPr>
            <a:spAutoFit/>
          </a:bodyPr>
          <a:lstStyle/>
          <a:p>
            <a:pPr lvl="0"/>
            <a:r>
              <a:rPr lang="lt-LT" sz="2000" b="1" dirty="0">
                <a:solidFill>
                  <a:schemeClr val="hlink"/>
                </a:solidFill>
                <a:latin typeface="Red Hat Display" panose="020B0604020202020204" charset="0"/>
                <a:ea typeface="Red Hat Display" panose="020B0604020202020204" charset="0"/>
                <a:cs typeface="Red Hat Display" panose="020B0604020202020204" charset="0"/>
              </a:rPr>
              <a:t>Plungės r</a:t>
            </a:r>
            <a:r>
              <a:rPr lang="lt-LT" sz="2000" b="1" dirty="0" smtClean="0">
                <a:solidFill>
                  <a:schemeClr val="hlink"/>
                </a:solidFill>
                <a:latin typeface="Red Hat Display" panose="020B0604020202020204" charset="0"/>
                <a:ea typeface="Red Hat Display" panose="020B0604020202020204" charset="0"/>
                <a:cs typeface="Red Hat Display" panose="020B0604020202020204" charset="0"/>
              </a:rPr>
              <a:t>. Žemaitijos kadetų </a:t>
            </a:r>
            <a:r>
              <a:rPr lang="lt-LT" sz="2000" b="1" dirty="0">
                <a:solidFill>
                  <a:schemeClr val="hlink"/>
                </a:solidFill>
                <a:latin typeface="Red Hat Display" panose="020B0604020202020204" charset="0"/>
                <a:ea typeface="Red Hat Display" panose="020B0604020202020204" charset="0"/>
                <a:cs typeface="Red Hat Display" panose="020B0604020202020204" charset="0"/>
              </a:rPr>
              <a:t>gimnazija; </a:t>
            </a:r>
            <a:endParaRPr lang="lt-LT" sz="2000" b="1" dirty="0" smtClean="0">
              <a:solidFill>
                <a:schemeClr val="hlink"/>
              </a:solidFill>
              <a:latin typeface="Red Hat Display" panose="020B0604020202020204" charset="0"/>
              <a:ea typeface="Red Hat Display" panose="020B0604020202020204" charset="0"/>
              <a:cs typeface="Red Hat Display" panose="020B0604020202020204" charset="0"/>
            </a:endParaRPr>
          </a:p>
          <a:p>
            <a:pPr lvl="0"/>
            <a:r>
              <a:rPr lang="lt-LT" sz="1800" dirty="0" smtClean="0">
                <a:solidFill>
                  <a:schemeClr val="hlink"/>
                </a:solidFill>
                <a:latin typeface="Red Hat Display" panose="020B0604020202020204" charset="0"/>
                <a:ea typeface="Red Hat Display" panose="020B0604020202020204" charset="0"/>
                <a:cs typeface="Red Hat Display" panose="020B0604020202020204" charset="0"/>
              </a:rPr>
              <a:t>Draugystės </a:t>
            </a:r>
            <a:r>
              <a:rPr lang="lt-LT" sz="1800" dirty="0">
                <a:solidFill>
                  <a:schemeClr val="hlink"/>
                </a:solidFill>
                <a:latin typeface="Red Hat Display" panose="020B0604020202020204" charset="0"/>
                <a:ea typeface="Red Hat Display" panose="020B0604020202020204" charset="0"/>
                <a:cs typeface="Red Hat Display" panose="020B0604020202020204" charset="0"/>
              </a:rPr>
              <a:t>g. 6B, Alsėdžių mstl., Plungės r;</a:t>
            </a:r>
          </a:p>
        </p:txBody>
      </p:sp>
      <p:pic>
        <p:nvPicPr>
          <p:cNvPr id="5" name="Paveikslėlis 4"/>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9427" y="172962"/>
            <a:ext cx="2483708" cy="2007989"/>
          </a:xfrm>
          <a:prstGeom prst="rect">
            <a:avLst/>
          </a:prstGeom>
        </p:spPr>
      </p:pic>
      <p:pic>
        <p:nvPicPr>
          <p:cNvPr id="6" name="Paveikslėlis 5"/>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9426" y="2522125"/>
            <a:ext cx="2483707" cy="2486797"/>
          </a:xfrm>
          <a:prstGeom prst="rect">
            <a:avLst/>
          </a:prstGeom>
        </p:spPr>
      </p:pic>
    </p:spTree>
    <p:extLst>
      <p:ext uri="{BB962C8B-B14F-4D97-AF65-F5344CB8AC3E}">
        <p14:creationId xmlns:p14="http://schemas.microsoft.com/office/powerpoint/2010/main" val="407189217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26"/>
        <p:cNvGrpSpPr/>
        <p:nvPr/>
      </p:nvGrpSpPr>
      <p:grpSpPr>
        <a:xfrm>
          <a:off x="0" y="0"/>
          <a:ext cx="0" cy="0"/>
          <a:chOff x="0" y="0"/>
          <a:chExt cx="0" cy="0"/>
        </a:xfrm>
      </p:grpSpPr>
      <p:sp>
        <p:nvSpPr>
          <p:cNvPr id="227" name="Google Shape;227;p30"/>
          <p:cNvSpPr txBox="1">
            <a:spLocks noGrp="1"/>
          </p:cNvSpPr>
          <p:nvPr>
            <p:ph type="title"/>
          </p:nvPr>
        </p:nvSpPr>
        <p:spPr>
          <a:xfrm>
            <a:off x="222989" y="175577"/>
            <a:ext cx="2402822" cy="4643557"/>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lt-LT" sz="2000" dirty="0" smtClean="0"/>
              <a:t>Cokolis ir fasadas:</a:t>
            </a:r>
            <a:r>
              <a:rPr lang="lt-LT" sz="1200" b="0" dirty="0" smtClean="0">
                <a:latin typeface="Asap" panose="020B0604020202020204" charset="-70"/>
              </a:rPr>
              <a:t/>
            </a:r>
            <a:br>
              <a:rPr lang="lt-LT" sz="1200" b="0" dirty="0" smtClean="0">
                <a:latin typeface="Asap" panose="020B0604020202020204" charset="-70"/>
              </a:rPr>
            </a:br>
            <a:r>
              <a:rPr lang="lt-LT" sz="1200" b="0" dirty="0" smtClean="0">
                <a:latin typeface="Asap" panose="020B0604020202020204" charset="-70"/>
              </a:rPr>
              <a:t>Pastebimi struktūrinio tinko aptrupėjimai. Atkreiptas dėmesys, kad nėra įrengta lietaus nuotekų surinkimo sistema, (bet vanduo nuvestas toliau nuo pamato).</a:t>
            </a:r>
            <a:r>
              <a:rPr lang="lt-LT" sz="1800" dirty="0" smtClean="0"/>
              <a:t/>
            </a:r>
            <a:br>
              <a:rPr lang="lt-LT" sz="1800" dirty="0" smtClean="0"/>
            </a:br>
            <a:r>
              <a:rPr lang="lt-LT" sz="1800" dirty="0" smtClean="0"/>
              <a:t/>
            </a:r>
            <a:br>
              <a:rPr lang="lt-LT" sz="1800" dirty="0" smtClean="0"/>
            </a:br>
            <a:r>
              <a:rPr lang="lt-LT" sz="1800" dirty="0"/>
              <a:t/>
            </a:r>
            <a:br>
              <a:rPr lang="lt-LT" sz="1800" dirty="0"/>
            </a:br>
            <a:r>
              <a:rPr lang="lt-LT" sz="1800" dirty="0" smtClean="0"/>
              <a:t/>
            </a:r>
            <a:br>
              <a:rPr lang="lt-LT" sz="1800" dirty="0" smtClean="0"/>
            </a:br>
            <a:r>
              <a:rPr lang="lt-LT" sz="1800" dirty="0"/>
              <a:t/>
            </a:r>
            <a:br>
              <a:rPr lang="lt-LT" sz="1800" dirty="0"/>
            </a:br>
            <a:r>
              <a:rPr lang="lt-LT" sz="1800" dirty="0" smtClean="0"/>
              <a:t/>
            </a:r>
            <a:br>
              <a:rPr lang="lt-LT" sz="1800" dirty="0" smtClean="0"/>
            </a:br>
            <a:r>
              <a:rPr lang="lt-LT" sz="1800" dirty="0"/>
              <a:t/>
            </a:r>
            <a:br>
              <a:rPr lang="lt-LT" sz="1800" dirty="0"/>
            </a:br>
            <a:r>
              <a:rPr lang="lt-LT" sz="1800" dirty="0" smtClean="0"/>
              <a:t/>
            </a:r>
            <a:br>
              <a:rPr lang="lt-LT" sz="1800" dirty="0" smtClean="0"/>
            </a:br>
            <a:r>
              <a:rPr lang="lt-LT" sz="1800" dirty="0" smtClean="0"/>
              <a:t>Rekomendacija:</a:t>
            </a:r>
            <a:br>
              <a:rPr lang="lt-LT" sz="1800" dirty="0" smtClean="0"/>
            </a:br>
            <a:r>
              <a:rPr lang="lt-LT" sz="1200" b="0" dirty="0" smtClean="0">
                <a:latin typeface="Asap" panose="020B0604020202020204" charset="-70"/>
              </a:rPr>
              <a:t>Pataisyti pažeistas vietas, esant galimybei įrengti lietaus nuotekų surinkimo sistemą.</a:t>
            </a:r>
            <a:endParaRPr sz="1800" dirty="0">
              <a:latin typeface="Asap" panose="020B0604020202020204" charset="-70"/>
            </a:endParaRPr>
          </a:p>
        </p:txBody>
      </p:sp>
      <p:sp>
        <p:nvSpPr>
          <p:cNvPr id="234" name="Google Shape;234;p30"/>
          <p:cNvSpPr/>
          <p:nvPr/>
        </p:nvSpPr>
        <p:spPr>
          <a:xfrm>
            <a:off x="4553465" y="51749"/>
            <a:ext cx="1719200" cy="159264"/>
          </a:xfrm>
          <a:prstGeom prst="rect">
            <a:avLst/>
          </a:prstGeom>
          <a:solidFill>
            <a:schemeClr val="dk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Proxima Nova"/>
              <a:ea typeface="Proxima Nova"/>
              <a:cs typeface="Proxima Nova"/>
              <a:sym typeface="Proxima Nova"/>
            </a:endParaRPr>
          </a:p>
        </p:txBody>
      </p:sp>
      <p:sp>
        <p:nvSpPr>
          <p:cNvPr id="235" name="Google Shape;235;p30"/>
          <p:cNvSpPr/>
          <p:nvPr/>
        </p:nvSpPr>
        <p:spPr>
          <a:xfrm rot="5400000">
            <a:off x="3604534" y="2413834"/>
            <a:ext cx="1342800" cy="164700"/>
          </a:xfrm>
          <a:prstGeom prst="rect">
            <a:avLst/>
          </a:prstGeom>
          <a:solidFill>
            <a:schemeClr val="dk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Proxima Nova"/>
              <a:ea typeface="Proxima Nova"/>
              <a:cs typeface="Proxima Nova"/>
              <a:sym typeface="Proxima Nova"/>
            </a:endParaRPr>
          </a:p>
        </p:txBody>
      </p:sp>
      <p:sp>
        <p:nvSpPr>
          <p:cNvPr id="236" name="Google Shape;236;p30"/>
          <p:cNvSpPr/>
          <p:nvPr/>
        </p:nvSpPr>
        <p:spPr>
          <a:xfrm>
            <a:off x="6155624" y="4931451"/>
            <a:ext cx="1505400" cy="166800"/>
          </a:xfrm>
          <a:prstGeom prst="rect">
            <a:avLst/>
          </a:prstGeom>
          <a:solidFill>
            <a:schemeClr val="dk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Proxima Nova"/>
              <a:ea typeface="Proxima Nova"/>
              <a:cs typeface="Proxima Nova"/>
              <a:sym typeface="Proxima Nova"/>
            </a:endParaRPr>
          </a:p>
        </p:txBody>
      </p:sp>
      <p:cxnSp>
        <p:nvCxnSpPr>
          <p:cNvPr id="237" name="Google Shape;237;p30"/>
          <p:cNvCxnSpPr/>
          <p:nvPr/>
        </p:nvCxnSpPr>
        <p:spPr>
          <a:xfrm>
            <a:off x="4061722" y="3158257"/>
            <a:ext cx="0" cy="1345800"/>
          </a:xfrm>
          <a:prstGeom prst="straightConnector1">
            <a:avLst/>
          </a:prstGeom>
          <a:noFill/>
          <a:ln w="19050" cap="flat" cmpd="sng">
            <a:solidFill>
              <a:schemeClr val="dk1"/>
            </a:solidFill>
            <a:prstDash val="solid"/>
            <a:round/>
            <a:headEnd type="none" w="med" len="med"/>
            <a:tailEnd type="none" w="med" len="med"/>
          </a:ln>
        </p:spPr>
      </p:cxnSp>
      <p:pic>
        <p:nvPicPr>
          <p:cNvPr id="1026" name="Picture 2" descr="C:\Users\marius.birskys\Desktop\Švietimo įstaigų apžiūros\Alsėdžių gimnazija\20240820_102802.jpg"/>
          <p:cNvPicPr>
            <a:picLocks noGrp="1" noChangeAspect="1" noChangeArrowheads="1"/>
          </p:cNvPicPr>
          <p:nvPr>
            <p:ph type="pic" idx="4"/>
          </p:nvPr>
        </p:nvPicPr>
        <p:blipFill>
          <a:blip r:embed="rId3" cstate="email">
            <a:extLst>
              <a:ext uri="{28A0092B-C50C-407E-A947-70E740481C1C}">
                <a14:useLocalDpi xmlns:a14="http://schemas.microsoft.com/office/drawing/2010/main"/>
              </a:ext>
            </a:extLst>
          </a:blip>
          <a:srcRect/>
          <a:stretch>
            <a:fillRect/>
          </a:stretch>
        </p:blipFill>
        <p:spPr bwMode="auto">
          <a:xfrm>
            <a:off x="4193584" y="211013"/>
            <a:ext cx="2142300" cy="1071600"/>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C:\Users\marius.birskys\Desktop\Švietimo įstaigų apžiūros\Alsėdžių gimnazija\20240820_102742.jpg"/>
          <p:cNvPicPr>
            <a:picLocks noGrp="1" noChangeAspect="1" noChangeArrowheads="1"/>
          </p:cNvPicPr>
          <p:nvPr>
            <p:ph type="pic" idx="7"/>
          </p:nvPr>
        </p:nvPicPr>
        <p:blipFill>
          <a:blip r:embed="rId4" cstate="email">
            <a:extLst>
              <a:ext uri="{28A0092B-C50C-407E-A947-70E740481C1C}">
                <a14:useLocalDpi xmlns:a14="http://schemas.microsoft.com/office/drawing/2010/main"/>
              </a:ext>
            </a:extLst>
          </a:blip>
          <a:srcRect/>
          <a:stretch>
            <a:fillRect/>
          </a:stretch>
        </p:blipFill>
        <p:spPr bwMode="auto">
          <a:xfrm>
            <a:off x="6794100" y="191504"/>
            <a:ext cx="2349900" cy="1099777"/>
          </a:xfrm>
          <a:prstGeom prst="rect">
            <a:avLst/>
          </a:prstGeom>
          <a:noFill/>
          <a:extLst>
            <a:ext uri="{909E8E84-426E-40DD-AFC4-6F175D3DCCD1}">
              <a14:hiddenFill xmlns:a14="http://schemas.microsoft.com/office/drawing/2010/main">
                <a:solidFill>
                  <a:srgbClr val="FFFFFF"/>
                </a:solidFill>
              </a14:hiddenFill>
            </a:ext>
          </a:extLst>
        </p:spPr>
      </p:pic>
      <p:pic>
        <p:nvPicPr>
          <p:cNvPr id="15" name="Paveikslėlio vietos rezervavimo ženklas 14"/>
          <p:cNvPicPr>
            <a:picLocks noGrp="1" noChangeAspect="1"/>
          </p:cNvPicPr>
          <p:nvPr>
            <p:ph type="pic" idx="5"/>
          </p:nvPr>
        </p:nvPicPr>
        <p:blipFill>
          <a:blip r:embed="rId5" cstate="email">
            <a:extLst>
              <a:ext uri="{28A0092B-C50C-407E-A947-70E740481C1C}">
                <a14:useLocalDpi xmlns:a14="http://schemas.microsoft.com/office/drawing/2010/main"/>
              </a:ext>
            </a:extLst>
          </a:blip>
          <a:srcRect/>
          <a:stretch>
            <a:fillRect/>
          </a:stretch>
        </p:blipFill>
        <p:spPr>
          <a:xfrm>
            <a:off x="5139510" y="1274751"/>
            <a:ext cx="3887100" cy="1454100"/>
          </a:xfrm>
        </p:spPr>
      </p:pic>
      <p:pic>
        <p:nvPicPr>
          <p:cNvPr id="14" name="Paveikslėlio vietos rezervavimo ženklas 13"/>
          <p:cNvPicPr>
            <a:picLocks noGrp="1" noChangeAspect="1"/>
          </p:cNvPicPr>
          <p:nvPr>
            <p:ph type="pic" idx="6"/>
          </p:nvPr>
        </p:nvPicPr>
        <p:blipFill>
          <a:blip r:embed="rId6" cstate="email">
            <a:extLst>
              <a:ext uri="{28A0092B-C50C-407E-A947-70E740481C1C}">
                <a14:useLocalDpi xmlns:a14="http://schemas.microsoft.com/office/drawing/2010/main"/>
              </a:ext>
            </a:extLst>
          </a:blip>
          <a:srcRect/>
          <a:stretch>
            <a:fillRect/>
          </a:stretch>
        </p:blipFill>
        <p:spPr>
          <a:xfrm>
            <a:off x="6913059" y="2842054"/>
            <a:ext cx="2172241" cy="2089397"/>
          </a:xfrm>
        </p:spPr>
      </p:pic>
      <p:pic>
        <p:nvPicPr>
          <p:cNvPr id="17" name="Paveikslėlio vietos rezervavimo ženklas 16"/>
          <p:cNvPicPr>
            <a:picLocks noGrp="1" noChangeAspect="1"/>
          </p:cNvPicPr>
          <p:nvPr>
            <p:ph type="pic" idx="3"/>
          </p:nvPr>
        </p:nvPicPr>
        <p:blipFill>
          <a:blip r:embed="rId7" cstate="email">
            <a:extLst>
              <a:ext uri="{28A0092B-C50C-407E-A947-70E740481C1C}">
                <a14:useLocalDpi xmlns:a14="http://schemas.microsoft.com/office/drawing/2010/main"/>
              </a:ext>
            </a:extLst>
          </a:blip>
          <a:srcRect/>
          <a:stretch>
            <a:fillRect/>
          </a:stretch>
        </p:blipFill>
        <p:spPr>
          <a:xfrm>
            <a:off x="4409202" y="2798805"/>
            <a:ext cx="1923636" cy="2180508"/>
          </a:xfrm>
        </p:spPr>
      </p:pic>
    </p:spTree>
    <p:extLst>
      <p:ext uri="{BB962C8B-B14F-4D97-AF65-F5344CB8AC3E}">
        <p14:creationId xmlns:p14="http://schemas.microsoft.com/office/powerpoint/2010/main" val="174508906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13"/>
        <p:cNvGrpSpPr/>
        <p:nvPr/>
      </p:nvGrpSpPr>
      <p:grpSpPr>
        <a:xfrm>
          <a:off x="0" y="0"/>
          <a:ext cx="0" cy="0"/>
          <a:chOff x="0" y="0"/>
          <a:chExt cx="0" cy="0"/>
        </a:xfrm>
      </p:grpSpPr>
      <p:sp>
        <p:nvSpPr>
          <p:cNvPr id="214" name="Google Shape;214;p29"/>
          <p:cNvSpPr txBox="1">
            <a:spLocks noGrp="1"/>
          </p:cNvSpPr>
          <p:nvPr>
            <p:ph type="title"/>
          </p:nvPr>
        </p:nvSpPr>
        <p:spPr>
          <a:xfrm>
            <a:off x="172860" y="16753"/>
            <a:ext cx="2864634" cy="1463061"/>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lt-LT" sz="2800" dirty="0" smtClean="0"/>
              <a:t>Fasadas</a:t>
            </a:r>
            <a:br>
              <a:rPr lang="lt-LT" sz="2800" dirty="0" smtClean="0"/>
            </a:br>
            <a:endParaRPr sz="2800" dirty="0"/>
          </a:p>
        </p:txBody>
      </p:sp>
      <p:sp>
        <p:nvSpPr>
          <p:cNvPr id="215" name="Google Shape;215;p29"/>
          <p:cNvSpPr txBox="1">
            <a:spLocks noGrp="1"/>
          </p:cNvSpPr>
          <p:nvPr>
            <p:ph type="subTitle" idx="1"/>
          </p:nvPr>
        </p:nvSpPr>
        <p:spPr>
          <a:xfrm>
            <a:off x="172860" y="1139504"/>
            <a:ext cx="2039967" cy="1881724"/>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lt-LT" dirty="0" smtClean="0"/>
              <a:t>Pietinėje pastato pusėje atšokęs ir nutrupėjęs kolonų struktūrinis tinkas kartu su armavimo tinkleliu. Pastebimi ir fasado struktūrinio tinko ištrupėjimai.</a:t>
            </a: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r>
              <a:rPr lang="lt-LT" b="1" dirty="0" smtClean="0">
                <a:solidFill>
                  <a:schemeClr val="tx1"/>
                </a:solidFill>
              </a:rPr>
              <a:t>Rekomendacija: </a:t>
            </a:r>
            <a:r>
              <a:rPr lang="lt-LT" dirty="0" smtClean="0">
                <a:solidFill>
                  <a:schemeClr val="tx1"/>
                </a:solidFill>
              </a:rPr>
              <a:t>kokybiškai perarmuoti kolonas ir užnešti naujai struktūrinį tinką, užtaisyti pažeistas fasado vietas, kad išvengti didesnių defektų.</a:t>
            </a:r>
          </a:p>
        </p:txBody>
      </p:sp>
      <p:sp>
        <p:nvSpPr>
          <p:cNvPr id="221" name="Google Shape;221;p29"/>
          <p:cNvSpPr/>
          <p:nvPr/>
        </p:nvSpPr>
        <p:spPr>
          <a:xfrm rot="-5400000">
            <a:off x="1445174" y="3775036"/>
            <a:ext cx="1552800" cy="186900"/>
          </a:xfrm>
          <a:prstGeom prst="rect">
            <a:avLst/>
          </a:prstGeom>
          <a:solidFill>
            <a:schemeClr val="dk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Proxima Nova"/>
              <a:ea typeface="Proxima Nova"/>
              <a:cs typeface="Proxima Nova"/>
              <a:sym typeface="Proxima Nova"/>
            </a:endParaRPr>
          </a:p>
        </p:txBody>
      </p:sp>
      <p:sp>
        <p:nvSpPr>
          <p:cNvPr id="222" name="Google Shape;222;p29"/>
          <p:cNvSpPr/>
          <p:nvPr/>
        </p:nvSpPr>
        <p:spPr>
          <a:xfrm>
            <a:off x="0" y="0"/>
            <a:ext cx="1755900" cy="166800"/>
          </a:xfrm>
          <a:prstGeom prst="rect">
            <a:avLst/>
          </a:prstGeom>
          <a:solidFill>
            <a:schemeClr val="dk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Proxima Nova"/>
              <a:ea typeface="Proxima Nova"/>
              <a:cs typeface="Proxima Nova"/>
              <a:sym typeface="Proxima Nova"/>
            </a:endParaRPr>
          </a:p>
        </p:txBody>
      </p:sp>
      <p:pic>
        <p:nvPicPr>
          <p:cNvPr id="3" name="Paveikslėlis 2"/>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406978" y="327455"/>
            <a:ext cx="2737022" cy="1822621"/>
          </a:xfrm>
          <a:prstGeom prst="rect">
            <a:avLst/>
          </a:prstGeom>
        </p:spPr>
      </p:pic>
      <p:pic>
        <p:nvPicPr>
          <p:cNvPr id="4" name="Paveikslėlis 3"/>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730843" y="327456"/>
            <a:ext cx="3540211" cy="1822620"/>
          </a:xfrm>
          <a:prstGeom prst="rect">
            <a:avLst/>
          </a:prstGeom>
        </p:spPr>
      </p:pic>
      <p:pic>
        <p:nvPicPr>
          <p:cNvPr id="6" name="Paveikslėlis 5"/>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5931243" y="2452818"/>
            <a:ext cx="3052118" cy="2245839"/>
          </a:xfrm>
          <a:prstGeom prst="rect">
            <a:avLst/>
          </a:prstGeom>
        </p:spPr>
      </p:pic>
      <p:pic>
        <p:nvPicPr>
          <p:cNvPr id="7" name="Paveikslėlis 6"/>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2675238" y="2452818"/>
            <a:ext cx="3064474" cy="2245839"/>
          </a:xfrm>
          <a:prstGeom prst="rect">
            <a:avLst/>
          </a:prstGeom>
        </p:spPr>
      </p:pic>
    </p:spTree>
    <p:extLst>
      <p:ext uri="{BB962C8B-B14F-4D97-AF65-F5344CB8AC3E}">
        <p14:creationId xmlns:p14="http://schemas.microsoft.com/office/powerpoint/2010/main" val="243322644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873"/>
        <p:cNvGrpSpPr/>
        <p:nvPr/>
      </p:nvGrpSpPr>
      <p:grpSpPr>
        <a:xfrm>
          <a:off x="0" y="0"/>
          <a:ext cx="0" cy="0"/>
          <a:chOff x="0" y="0"/>
          <a:chExt cx="0" cy="0"/>
        </a:xfrm>
      </p:grpSpPr>
      <p:sp>
        <p:nvSpPr>
          <p:cNvPr id="874" name="Google Shape;874;p47"/>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lt-LT" sz="2400" dirty="0" smtClean="0"/>
              <a:t>Apžiūros metu vertinti 15 švietimo ir ugdymo įstaigų pastatai</a:t>
            </a:r>
            <a:endParaRPr sz="2400" dirty="0"/>
          </a:p>
        </p:txBody>
      </p:sp>
      <p:sp>
        <p:nvSpPr>
          <p:cNvPr id="875" name="Google Shape;875;p47"/>
          <p:cNvSpPr txBox="1">
            <a:spLocks noGrp="1"/>
          </p:cNvSpPr>
          <p:nvPr>
            <p:ph type="body" idx="1"/>
          </p:nvPr>
        </p:nvSpPr>
        <p:spPr>
          <a:xfrm>
            <a:off x="720000" y="1215752"/>
            <a:ext cx="7704000" cy="3416400"/>
          </a:xfrm>
          <a:prstGeom prst="rect">
            <a:avLst/>
          </a:prstGeom>
        </p:spPr>
        <p:txBody>
          <a:bodyPr spcFirstLastPara="1" wrap="square" lIns="91425" tIns="91425" rIns="91425" bIns="91425" anchor="t" anchorCtr="0">
            <a:noAutofit/>
          </a:bodyPr>
          <a:lstStyle/>
          <a:p>
            <a:pPr marL="152400" indent="0">
              <a:buNone/>
            </a:pPr>
            <a:endParaRPr lang="lt-LT" dirty="0" smtClean="0"/>
          </a:p>
          <a:p>
            <a:pPr lvl="0"/>
            <a:r>
              <a:rPr lang="lt-LT" b="1" dirty="0" smtClean="0">
                <a:solidFill>
                  <a:schemeClr val="hlink"/>
                </a:solidFill>
              </a:rPr>
              <a:t>01</a:t>
            </a:r>
            <a:r>
              <a:rPr lang="lt-LT" dirty="0" smtClean="0">
                <a:solidFill>
                  <a:schemeClr val="hlink"/>
                </a:solidFill>
              </a:rPr>
              <a:t> Plungės „Saulės“ gimnazija; Birutės </a:t>
            </a:r>
            <a:r>
              <a:rPr lang="lt-LT" dirty="0">
                <a:solidFill>
                  <a:schemeClr val="hlink"/>
                </a:solidFill>
              </a:rPr>
              <a:t>g. </a:t>
            </a:r>
            <a:r>
              <a:rPr lang="lt-LT" dirty="0" smtClean="0">
                <a:solidFill>
                  <a:schemeClr val="hlink"/>
                </a:solidFill>
              </a:rPr>
              <a:t>31  Plungė;</a:t>
            </a:r>
            <a:endParaRPr dirty="0"/>
          </a:p>
          <a:p>
            <a:pPr lvl="0"/>
            <a:r>
              <a:rPr lang="lt-LT" b="1" dirty="0" smtClean="0">
                <a:solidFill>
                  <a:schemeClr val="hlink"/>
                </a:solidFill>
              </a:rPr>
              <a:t>02</a:t>
            </a:r>
            <a:r>
              <a:rPr lang="lt-LT" dirty="0" smtClean="0">
                <a:solidFill>
                  <a:schemeClr val="hlink"/>
                </a:solidFill>
              </a:rPr>
              <a:t> Plungės r. Žemaitijos kadetų gimnazija; Draugystės g. 6B, Alsėdžių mstl., Plungės r;</a:t>
            </a:r>
          </a:p>
          <a:p>
            <a:pPr lvl="0"/>
            <a:r>
              <a:rPr lang="lt-LT" b="1" dirty="0" smtClean="0">
                <a:solidFill>
                  <a:schemeClr val="hlink"/>
                </a:solidFill>
              </a:rPr>
              <a:t>03</a:t>
            </a:r>
            <a:r>
              <a:rPr lang="lt-LT" dirty="0" smtClean="0">
                <a:solidFill>
                  <a:schemeClr val="hlink"/>
                </a:solidFill>
              </a:rPr>
              <a:t> </a:t>
            </a:r>
            <a:r>
              <a:rPr lang="lt-LT" dirty="0">
                <a:solidFill>
                  <a:schemeClr val="hlink"/>
                </a:solidFill>
              </a:rPr>
              <a:t>Plungės r. </a:t>
            </a:r>
            <a:r>
              <a:rPr lang="lt-LT" dirty="0" smtClean="0">
                <a:solidFill>
                  <a:schemeClr val="hlink"/>
                </a:solidFill>
              </a:rPr>
              <a:t>Žemaitijos kadetų Kulių gimnazijos skyrius; </a:t>
            </a:r>
            <a:r>
              <a:rPr lang="lt-LT" dirty="0">
                <a:solidFill>
                  <a:schemeClr val="hlink"/>
                </a:solidFill>
              </a:rPr>
              <a:t>Aušros g. 24, Kulių mstl., Plungės r</a:t>
            </a:r>
          </a:p>
          <a:p>
            <a:pPr lvl="0"/>
            <a:r>
              <a:rPr lang="lt-LT" b="1" dirty="0" smtClean="0">
                <a:solidFill>
                  <a:schemeClr val="hlink"/>
                </a:solidFill>
              </a:rPr>
              <a:t>04</a:t>
            </a:r>
            <a:r>
              <a:rPr lang="lt-LT" dirty="0">
                <a:solidFill>
                  <a:schemeClr val="hlink"/>
                </a:solidFill>
              </a:rPr>
              <a:t> Plungės r. </a:t>
            </a:r>
            <a:r>
              <a:rPr lang="lt-LT" dirty="0" smtClean="0">
                <a:solidFill>
                  <a:schemeClr val="hlink"/>
                </a:solidFill>
              </a:rPr>
              <a:t>Žemaitijos kadetų Žemaičių Kalvarijos gimnazijos skyrius; </a:t>
            </a:r>
            <a:r>
              <a:rPr lang="lt-LT" dirty="0">
                <a:solidFill>
                  <a:schemeClr val="hlink"/>
                </a:solidFill>
              </a:rPr>
              <a:t>Gluosnių al. 1, Žemaičių Kalvarijos mstl., Plungės </a:t>
            </a:r>
            <a:r>
              <a:rPr lang="lt-LT" dirty="0" smtClean="0">
                <a:solidFill>
                  <a:schemeClr val="hlink"/>
                </a:solidFill>
              </a:rPr>
              <a:t>r.</a:t>
            </a:r>
            <a:endParaRPr lang="lt-LT" dirty="0">
              <a:solidFill>
                <a:schemeClr val="hlink"/>
              </a:solidFill>
            </a:endParaRPr>
          </a:p>
          <a:p>
            <a:pPr lvl="0"/>
            <a:r>
              <a:rPr lang="lt-LT" b="1" dirty="0" smtClean="0">
                <a:solidFill>
                  <a:schemeClr val="hlink"/>
                </a:solidFill>
              </a:rPr>
              <a:t>05</a:t>
            </a:r>
            <a:r>
              <a:rPr lang="lt-LT" dirty="0">
                <a:solidFill>
                  <a:schemeClr val="hlink"/>
                </a:solidFill>
              </a:rPr>
              <a:t> Plungės </a:t>
            </a:r>
            <a:r>
              <a:rPr lang="lt-LT" dirty="0" smtClean="0">
                <a:solidFill>
                  <a:schemeClr val="hlink"/>
                </a:solidFill>
              </a:rPr>
              <a:t>Senamiesčio mokykla</a:t>
            </a:r>
            <a:r>
              <a:rPr lang="lt-LT" dirty="0">
                <a:solidFill>
                  <a:schemeClr val="hlink"/>
                </a:solidFill>
              </a:rPr>
              <a:t>; Minijos g. 5, </a:t>
            </a:r>
            <a:r>
              <a:rPr lang="lt-LT" dirty="0" smtClean="0">
                <a:solidFill>
                  <a:schemeClr val="hlink"/>
                </a:solidFill>
              </a:rPr>
              <a:t>Plungė</a:t>
            </a:r>
          </a:p>
          <a:p>
            <a:pPr lvl="0"/>
            <a:r>
              <a:rPr lang="lt-LT" b="1" dirty="0"/>
              <a:t>06 </a:t>
            </a:r>
            <a:r>
              <a:rPr lang="lt-LT" dirty="0"/>
              <a:t>Plungės „Ryto” pagrindinė mokykla</a:t>
            </a:r>
            <a:r>
              <a:rPr lang="lt-LT" dirty="0" smtClean="0"/>
              <a:t>; </a:t>
            </a:r>
            <a:r>
              <a:rPr lang="pt-BR" dirty="0"/>
              <a:t>J. Tumo-Vaižganto g. 88, Plungė</a:t>
            </a:r>
            <a:endParaRPr lang="lt-LT" dirty="0" smtClean="0"/>
          </a:p>
          <a:p>
            <a:pPr lvl="0"/>
            <a:r>
              <a:rPr lang="lt-LT" b="1" dirty="0" smtClean="0"/>
              <a:t>07</a:t>
            </a:r>
            <a:r>
              <a:rPr lang="lt-LT" dirty="0" smtClean="0"/>
              <a:t> </a:t>
            </a:r>
            <a:r>
              <a:rPr lang="sv-SE" dirty="0"/>
              <a:t>Plungės r. Liepijų mokykla (Platelių </a:t>
            </a:r>
            <a:r>
              <a:rPr lang="sv-SE" dirty="0" smtClean="0"/>
              <a:t>skyrius</a:t>
            </a:r>
            <a:r>
              <a:rPr lang="lt-LT" dirty="0"/>
              <a:t>); Mokyklos g. 3, Platelių mstl., Plungės </a:t>
            </a:r>
            <a:r>
              <a:rPr lang="lt-LT" dirty="0" smtClean="0"/>
              <a:t>r.</a:t>
            </a:r>
          </a:p>
          <a:p>
            <a:pPr lvl="0"/>
            <a:r>
              <a:rPr lang="lt-LT" b="1" dirty="0"/>
              <a:t>08 </a:t>
            </a:r>
            <a:r>
              <a:rPr lang="lt-LT" dirty="0"/>
              <a:t>Plungės r. </a:t>
            </a:r>
            <a:r>
              <a:rPr lang="lt-LT" dirty="0" smtClean="0"/>
              <a:t>„</a:t>
            </a:r>
            <a:r>
              <a:rPr lang="lt-LT" dirty="0" err="1" smtClean="0"/>
              <a:t>Liepijų</a:t>
            </a:r>
            <a:r>
              <a:rPr lang="lt-LT" dirty="0" smtClean="0"/>
              <a:t>“ </a:t>
            </a:r>
            <a:r>
              <a:rPr lang="lt-LT" dirty="0"/>
              <a:t>mokykla (Plungės r. </a:t>
            </a:r>
            <a:r>
              <a:rPr lang="lt-LT" dirty="0" err="1"/>
              <a:t>Šateikių</a:t>
            </a:r>
            <a:r>
              <a:rPr lang="lt-LT" dirty="0"/>
              <a:t> skyrius</a:t>
            </a:r>
            <a:r>
              <a:rPr lang="lt-LT" dirty="0" smtClean="0"/>
              <a:t>); </a:t>
            </a:r>
            <a:r>
              <a:rPr lang="lt-LT" dirty="0" err="1"/>
              <a:t>Šateikių</a:t>
            </a:r>
            <a:r>
              <a:rPr lang="lt-LT" dirty="0"/>
              <a:t> k.  Žemaitės 14, Plungės </a:t>
            </a:r>
            <a:r>
              <a:rPr lang="lt-LT" dirty="0" smtClean="0"/>
              <a:t>r.</a:t>
            </a:r>
          </a:p>
          <a:p>
            <a:r>
              <a:rPr lang="lt-LT" b="1" dirty="0" smtClean="0">
                <a:solidFill>
                  <a:schemeClr val="hlink"/>
                </a:solidFill>
              </a:rPr>
              <a:t>09</a:t>
            </a:r>
            <a:r>
              <a:rPr lang="lt-LT" dirty="0">
                <a:solidFill>
                  <a:schemeClr val="hlink"/>
                </a:solidFill>
              </a:rPr>
              <a:t> Plungės akademiko Adolfo Jucio progimnazija; A. Vaišvilos g. 32, </a:t>
            </a:r>
            <a:r>
              <a:rPr lang="lt-LT" dirty="0" smtClean="0">
                <a:solidFill>
                  <a:schemeClr val="hlink"/>
                </a:solidFill>
              </a:rPr>
              <a:t>Plungė.</a:t>
            </a:r>
          </a:p>
          <a:p>
            <a:pPr lvl="0"/>
            <a:r>
              <a:rPr lang="lt-LT" b="1" dirty="0" smtClean="0">
                <a:solidFill>
                  <a:schemeClr val="hlink"/>
                </a:solidFill>
              </a:rPr>
              <a:t>10</a:t>
            </a:r>
            <a:r>
              <a:rPr lang="lt-LT" dirty="0">
                <a:solidFill>
                  <a:schemeClr val="hlink"/>
                </a:solidFill>
              </a:rPr>
              <a:t> Plungės „Babrungo” progimnazija; Dariaus ir Girėno g. 38, Plungė</a:t>
            </a:r>
          </a:p>
          <a:p>
            <a:pPr lvl="0"/>
            <a:r>
              <a:rPr lang="lt-LT" b="1" dirty="0" smtClean="0">
                <a:solidFill>
                  <a:schemeClr val="hlink"/>
                </a:solidFill>
              </a:rPr>
              <a:t>11</a:t>
            </a:r>
            <a:r>
              <a:rPr lang="lt-LT" dirty="0">
                <a:solidFill>
                  <a:schemeClr val="hlink"/>
                </a:solidFill>
              </a:rPr>
              <a:t> Plungės specialiojo ugdymo centras; </a:t>
            </a:r>
            <a:r>
              <a:rPr lang="lt-LT" dirty="0" err="1">
                <a:solidFill>
                  <a:schemeClr val="hlink"/>
                </a:solidFill>
              </a:rPr>
              <a:t>Mendeno</a:t>
            </a:r>
            <a:r>
              <a:rPr lang="lt-LT" dirty="0">
                <a:solidFill>
                  <a:schemeClr val="hlink"/>
                </a:solidFill>
              </a:rPr>
              <a:t> g. 4, Plungė</a:t>
            </a:r>
          </a:p>
          <a:p>
            <a:pPr lvl="0"/>
            <a:r>
              <a:rPr lang="lt-LT" sz="1100" b="1" dirty="0" smtClean="0">
                <a:solidFill>
                  <a:schemeClr val="hlink"/>
                </a:solidFill>
              </a:rPr>
              <a:t>12</a:t>
            </a:r>
            <a:r>
              <a:rPr lang="lt-LT" sz="1100" dirty="0">
                <a:solidFill>
                  <a:schemeClr val="hlink"/>
                </a:solidFill>
              </a:rPr>
              <a:t> Plungės paslaugų ir švietimo pagalbos centras; V. Mačernio g. 29</a:t>
            </a:r>
            <a:r>
              <a:rPr lang="lt-LT" sz="1100" dirty="0" smtClean="0">
                <a:solidFill>
                  <a:schemeClr val="hlink"/>
                </a:solidFill>
              </a:rPr>
              <a:t>, </a:t>
            </a:r>
            <a:r>
              <a:rPr lang="lt-LT" sz="1100" dirty="0">
                <a:solidFill>
                  <a:schemeClr val="hlink"/>
                </a:solidFill>
              </a:rPr>
              <a:t>Plungė</a:t>
            </a:r>
          </a:p>
          <a:p>
            <a:pPr lvl="0"/>
            <a:r>
              <a:rPr lang="lt-LT" b="1" dirty="0" smtClean="0">
                <a:solidFill>
                  <a:schemeClr val="hlink"/>
                </a:solidFill>
              </a:rPr>
              <a:t>13</a:t>
            </a:r>
            <a:r>
              <a:rPr lang="lt-LT" dirty="0">
                <a:solidFill>
                  <a:schemeClr val="hlink"/>
                </a:solidFill>
              </a:rPr>
              <a:t> Plungės Mykolo Oginskio meno mokykla</a:t>
            </a:r>
            <a:r>
              <a:rPr lang="lt-LT" dirty="0" smtClean="0">
                <a:solidFill>
                  <a:schemeClr val="hlink"/>
                </a:solidFill>
              </a:rPr>
              <a:t>; </a:t>
            </a:r>
            <a:r>
              <a:rPr lang="fr-FR" dirty="0" err="1">
                <a:solidFill>
                  <a:schemeClr val="hlink"/>
                </a:solidFill>
              </a:rPr>
              <a:t>Laisvės</a:t>
            </a:r>
            <a:r>
              <a:rPr lang="fr-FR" dirty="0">
                <a:solidFill>
                  <a:schemeClr val="hlink"/>
                </a:solidFill>
              </a:rPr>
              <a:t> g. 69, </a:t>
            </a:r>
            <a:r>
              <a:rPr lang="fr-FR" dirty="0" smtClean="0">
                <a:solidFill>
                  <a:schemeClr val="hlink"/>
                </a:solidFill>
              </a:rPr>
              <a:t> </a:t>
            </a:r>
            <a:r>
              <a:rPr lang="fr-FR" dirty="0">
                <a:solidFill>
                  <a:schemeClr val="hlink"/>
                </a:solidFill>
              </a:rPr>
              <a:t>Plungė</a:t>
            </a:r>
            <a:endParaRPr lang="lt-LT" dirty="0" smtClean="0">
              <a:solidFill>
                <a:schemeClr val="hlink"/>
              </a:solidFill>
            </a:endParaRPr>
          </a:p>
          <a:p>
            <a:r>
              <a:rPr lang="lt-LT" b="1" dirty="0" smtClean="0"/>
              <a:t>14</a:t>
            </a:r>
            <a:r>
              <a:rPr lang="lt-LT" dirty="0" smtClean="0"/>
              <a:t> </a:t>
            </a:r>
            <a:r>
              <a:rPr lang="lt-LT" dirty="0"/>
              <a:t>Plungės r. Platelių meno </a:t>
            </a:r>
            <a:r>
              <a:rPr lang="lt-LT" dirty="0" smtClean="0"/>
              <a:t>mokykla; </a:t>
            </a:r>
            <a:r>
              <a:rPr lang="lt-LT" dirty="0"/>
              <a:t>Mokyklos g. 3, Platelių mstl., Plungės r</a:t>
            </a:r>
            <a:r>
              <a:rPr lang="lt-LT" dirty="0" smtClean="0"/>
              <a:t>.</a:t>
            </a:r>
          </a:p>
          <a:p>
            <a:pPr lvl="0"/>
            <a:r>
              <a:rPr lang="lt-LT" b="1" dirty="0"/>
              <a:t>15 </a:t>
            </a:r>
            <a:r>
              <a:rPr lang="lt-LT" dirty="0"/>
              <a:t>Plungės sporto ir rekreacijos </a:t>
            </a:r>
            <a:r>
              <a:rPr lang="lt-LT" dirty="0" smtClean="0"/>
              <a:t>centras; </a:t>
            </a:r>
            <a:r>
              <a:rPr lang="pt-BR" dirty="0"/>
              <a:t>A. Vaišvilos g. 32, 90127 </a:t>
            </a:r>
            <a:r>
              <a:rPr lang="pt-BR" dirty="0" smtClean="0"/>
              <a:t>Plungė</a:t>
            </a:r>
            <a:endParaRPr lang="lt-LT" dirty="0" smtClean="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13"/>
        <p:cNvGrpSpPr/>
        <p:nvPr/>
      </p:nvGrpSpPr>
      <p:grpSpPr>
        <a:xfrm>
          <a:off x="0" y="0"/>
          <a:ext cx="0" cy="0"/>
          <a:chOff x="0" y="0"/>
          <a:chExt cx="0" cy="0"/>
        </a:xfrm>
      </p:grpSpPr>
      <p:sp>
        <p:nvSpPr>
          <p:cNvPr id="214" name="Google Shape;214;p29"/>
          <p:cNvSpPr txBox="1">
            <a:spLocks noGrp="1"/>
          </p:cNvSpPr>
          <p:nvPr>
            <p:ph type="title"/>
          </p:nvPr>
        </p:nvSpPr>
        <p:spPr>
          <a:xfrm>
            <a:off x="181607" y="437190"/>
            <a:ext cx="2864634" cy="761415"/>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lt-LT" sz="2800" dirty="0" err="1" smtClean="0"/>
              <a:t>Nuogrinda</a:t>
            </a:r>
            <a:r>
              <a:rPr lang="lt-LT" sz="2800" dirty="0" smtClean="0"/>
              <a:t>:</a:t>
            </a:r>
            <a:br>
              <a:rPr lang="lt-LT" sz="2800" dirty="0" smtClean="0"/>
            </a:br>
            <a:endParaRPr sz="2800" dirty="0"/>
          </a:p>
        </p:txBody>
      </p:sp>
      <p:sp>
        <p:nvSpPr>
          <p:cNvPr id="215" name="Google Shape;215;p29"/>
          <p:cNvSpPr txBox="1">
            <a:spLocks noGrp="1"/>
          </p:cNvSpPr>
          <p:nvPr>
            <p:ph type="subTitle" idx="1"/>
          </p:nvPr>
        </p:nvSpPr>
        <p:spPr>
          <a:xfrm>
            <a:off x="223198" y="784654"/>
            <a:ext cx="1998376" cy="1649627"/>
          </a:xfrm>
          <a:prstGeom prst="rect">
            <a:avLst/>
          </a:prstGeom>
        </p:spPr>
        <p:txBody>
          <a:bodyPr spcFirstLastPara="1" wrap="square" lIns="91425" tIns="91425" rIns="91425" bIns="91425" anchor="t" anchorCtr="0">
            <a:noAutofit/>
          </a:bodyPr>
          <a:lstStyle/>
          <a:p>
            <a:pPr marL="0" lvl="0" indent="0">
              <a:buSzPts val="1100"/>
              <a:buNone/>
            </a:pPr>
            <a:r>
              <a:rPr lang="lt-LT" dirty="0" smtClean="0"/>
              <a:t>Prie įėjimo į sporto salę </a:t>
            </a:r>
            <a:r>
              <a:rPr lang="lt-LT" dirty="0" err="1" smtClean="0"/>
              <a:t>nuogrinda</a:t>
            </a:r>
            <a:r>
              <a:rPr lang="lt-LT" dirty="0" smtClean="0"/>
              <a:t> ir takelis išsikraipęs, iškritus didesniam kritulių kiekiui, vanduo nenubėga, skverbiasi į pamatus.</a:t>
            </a:r>
          </a:p>
          <a:p>
            <a:pPr marL="0" lvl="0" indent="0">
              <a:buSzPts val="1100"/>
              <a:buNone/>
            </a:pPr>
            <a:endParaRPr lang="lt-LT" dirty="0"/>
          </a:p>
          <a:p>
            <a:pPr marL="0" lvl="0" indent="0">
              <a:buSzPts val="1100"/>
              <a:buNone/>
            </a:pPr>
            <a:endParaRPr lang="lt-LT" dirty="0" smtClean="0"/>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lvl="0" indent="0" algn="l" rtl="0">
              <a:spcBef>
                <a:spcPts val="0"/>
              </a:spcBef>
              <a:spcAft>
                <a:spcPts val="0"/>
              </a:spcAft>
              <a:buClr>
                <a:schemeClr val="dk1"/>
              </a:buClr>
              <a:buSzPts val="1100"/>
              <a:buFont typeface="Arial"/>
              <a:buNone/>
            </a:pPr>
            <a:r>
              <a:rPr lang="lt-LT" b="1" dirty="0" smtClean="0">
                <a:solidFill>
                  <a:schemeClr val="tx1"/>
                </a:solidFill>
              </a:rPr>
              <a:t>Rekomendacija: </a:t>
            </a:r>
            <a:r>
              <a:rPr lang="lt-LT" dirty="0" smtClean="0">
                <a:solidFill>
                  <a:schemeClr val="tx1"/>
                </a:solidFill>
              </a:rPr>
              <a:t>Įrengti ar pataisyti </a:t>
            </a:r>
            <a:r>
              <a:rPr lang="lt-LT" dirty="0" err="1" smtClean="0">
                <a:solidFill>
                  <a:schemeClr val="tx1"/>
                </a:solidFill>
              </a:rPr>
              <a:t>nuogrindą</a:t>
            </a:r>
            <a:r>
              <a:rPr lang="lt-LT" dirty="0" smtClean="0">
                <a:solidFill>
                  <a:schemeClr val="tx1"/>
                </a:solidFill>
              </a:rPr>
              <a:t> su tinkamu nuolydžiu.</a:t>
            </a:r>
          </a:p>
        </p:txBody>
      </p:sp>
      <p:sp>
        <p:nvSpPr>
          <p:cNvPr id="221" name="Google Shape;221;p29"/>
          <p:cNvSpPr/>
          <p:nvPr/>
        </p:nvSpPr>
        <p:spPr>
          <a:xfrm rot="-5400000">
            <a:off x="1445174" y="3775036"/>
            <a:ext cx="1552800" cy="186900"/>
          </a:xfrm>
          <a:prstGeom prst="rect">
            <a:avLst/>
          </a:prstGeom>
          <a:solidFill>
            <a:schemeClr val="dk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Proxima Nova"/>
              <a:ea typeface="Proxima Nova"/>
              <a:cs typeface="Proxima Nova"/>
              <a:sym typeface="Proxima Nova"/>
            </a:endParaRPr>
          </a:p>
        </p:txBody>
      </p:sp>
      <p:sp>
        <p:nvSpPr>
          <p:cNvPr id="222" name="Google Shape;222;p29"/>
          <p:cNvSpPr/>
          <p:nvPr/>
        </p:nvSpPr>
        <p:spPr>
          <a:xfrm>
            <a:off x="0" y="0"/>
            <a:ext cx="1755900" cy="166800"/>
          </a:xfrm>
          <a:prstGeom prst="rect">
            <a:avLst/>
          </a:prstGeom>
          <a:solidFill>
            <a:schemeClr val="dk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Proxima Nova"/>
              <a:ea typeface="Proxima Nova"/>
              <a:cs typeface="Proxima Nova"/>
              <a:sym typeface="Proxima Nova"/>
            </a:endParaRPr>
          </a:p>
        </p:txBody>
      </p:sp>
      <p:pic>
        <p:nvPicPr>
          <p:cNvPr id="3" name="Paveikslėlis 2"/>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166799" y="306652"/>
            <a:ext cx="2977201" cy="1966991"/>
          </a:xfrm>
          <a:prstGeom prst="rect">
            <a:avLst/>
          </a:prstGeom>
        </p:spPr>
      </p:pic>
      <p:pic>
        <p:nvPicPr>
          <p:cNvPr id="6" name="Paveikslėlis 5"/>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631989" y="306652"/>
            <a:ext cx="3472248" cy="1966991"/>
          </a:xfrm>
          <a:prstGeom prst="rect">
            <a:avLst/>
          </a:prstGeom>
        </p:spPr>
      </p:pic>
      <p:pic>
        <p:nvPicPr>
          <p:cNvPr id="7" name="Paveikslėlis 6"/>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3634945" y="2273643"/>
            <a:ext cx="4749113" cy="2931640"/>
          </a:xfrm>
          <a:prstGeom prst="rect">
            <a:avLst/>
          </a:prstGeom>
        </p:spPr>
      </p:pic>
    </p:spTree>
    <p:extLst>
      <p:ext uri="{BB962C8B-B14F-4D97-AF65-F5344CB8AC3E}">
        <p14:creationId xmlns:p14="http://schemas.microsoft.com/office/powerpoint/2010/main" val="57694393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13"/>
        <p:cNvGrpSpPr/>
        <p:nvPr/>
      </p:nvGrpSpPr>
      <p:grpSpPr>
        <a:xfrm>
          <a:off x="0" y="0"/>
          <a:ext cx="0" cy="0"/>
          <a:chOff x="0" y="0"/>
          <a:chExt cx="0" cy="0"/>
        </a:xfrm>
      </p:grpSpPr>
      <p:sp>
        <p:nvSpPr>
          <p:cNvPr id="214" name="Google Shape;214;p29"/>
          <p:cNvSpPr txBox="1">
            <a:spLocks noGrp="1"/>
          </p:cNvSpPr>
          <p:nvPr>
            <p:ph type="title"/>
          </p:nvPr>
        </p:nvSpPr>
        <p:spPr>
          <a:xfrm>
            <a:off x="45682" y="1453221"/>
            <a:ext cx="2394775" cy="1753357"/>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lt-LT" sz="2800" dirty="0" smtClean="0"/>
              <a:t/>
            </a:r>
            <a:br>
              <a:rPr lang="lt-LT" sz="2800" dirty="0" smtClean="0"/>
            </a:br>
            <a:r>
              <a:rPr lang="lt-LT" sz="2800" dirty="0" smtClean="0"/>
              <a:t>Vidaus patalpos</a:t>
            </a:r>
            <a:br>
              <a:rPr lang="lt-LT" sz="2800" dirty="0" smtClean="0"/>
            </a:br>
            <a:r>
              <a:rPr lang="lt-LT" sz="1200" b="0" dirty="0" smtClean="0">
                <a:latin typeface="Asap" panose="020B0604020202020204" charset="-70"/>
              </a:rPr>
              <a:t>Klasėse ir koridoriuose medinės grindys, kurios reikalauja daugiau priežiūros, kasmetinių perdažymų. Klasėse ant lubų pastebimi glaisto ir dažų nutrupėjimai, fojė - betoninėse grindyse įdubos, kitur smulkūs defektai: ištrūkusi durų rankena, netvirtos durys, kurios, esant didesniam eksploatavimui gali išlūžti. </a:t>
            </a:r>
            <a:endParaRPr sz="2800" dirty="0"/>
          </a:p>
        </p:txBody>
      </p:sp>
      <p:sp>
        <p:nvSpPr>
          <p:cNvPr id="215" name="Google Shape;215;p29"/>
          <p:cNvSpPr txBox="1">
            <a:spLocks noGrp="1"/>
          </p:cNvSpPr>
          <p:nvPr>
            <p:ph type="subTitle" idx="1"/>
          </p:nvPr>
        </p:nvSpPr>
        <p:spPr>
          <a:xfrm>
            <a:off x="181607" y="3243649"/>
            <a:ext cx="2039967" cy="1401237"/>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lt-LT" dirty="0" smtClean="0"/>
              <a:t> </a:t>
            </a:r>
          </a:p>
          <a:p>
            <a:pPr marL="0" lvl="0" indent="0" algn="l" rtl="0">
              <a:spcBef>
                <a:spcPts val="0"/>
              </a:spcBef>
              <a:spcAft>
                <a:spcPts val="0"/>
              </a:spcAft>
              <a:buClr>
                <a:schemeClr val="dk1"/>
              </a:buClr>
              <a:buSzPts val="1100"/>
              <a:buFont typeface="Arial"/>
              <a:buNone/>
            </a:pPr>
            <a:endParaRPr lang="lt-LT" dirty="0" smtClean="0"/>
          </a:p>
          <a:p>
            <a:pPr marL="0" lvl="0" indent="0" algn="l" rtl="0">
              <a:spcBef>
                <a:spcPts val="0"/>
              </a:spcBef>
              <a:spcAft>
                <a:spcPts val="0"/>
              </a:spcAft>
              <a:buClr>
                <a:schemeClr val="dk1"/>
              </a:buClr>
              <a:buSzPts val="1100"/>
              <a:buFont typeface="Arial"/>
              <a:buNone/>
            </a:pPr>
            <a:r>
              <a:rPr lang="lt-LT" b="1" dirty="0" smtClean="0">
                <a:solidFill>
                  <a:schemeClr val="tx1"/>
                </a:solidFill>
              </a:rPr>
              <a:t>Rekomendacija: </a:t>
            </a:r>
            <a:r>
              <a:rPr lang="lt-LT" dirty="0">
                <a:solidFill>
                  <a:schemeClr val="tx1"/>
                </a:solidFill>
              </a:rPr>
              <a:t> </a:t>
            </a:r>
            <a:r>
              <a:rPr lang="lt-LT" dirty="0" smtClean="0">
                <a:solidFill>
                  <a:schemeClr val="tx1"/>
                </a:solidFill>
              </a:rPr>
              <a:t>užtaisyti klasėse lubose pažeistas vietas, numatant renovaciją pakeisti medines grindis, pašalinti smulkius defektus.</a:t>
            </a:r>
          </a:p>
        </p:txBody>
      </p:sp>
      <p:sp>
        <p:nvSpPr>
          <p:cNvPr id="221" name="Google Shape;221;p29"/>
          <p:cNvSpPr/>
          <p:nvPr/>
        </p:nvSpPr>
        <p:spPr>
          <a:xfrm rot="-5400000">
            <a:off x="1678402" y="3719430"/>
            <a:ext cx="1552800" cy="186900"/>
          </a:xfrm>
          <a:prstGeom prst="rect">
            <a:avLst/>
          </a:prstGeom>
          <a:solidFill>
            <a:schemeClr val="dk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Proxima Nova"/>
              <a:ea typeface="Proxima Nova"/>
              <a:cs typeface="Proxima Nova"/>
              <a:sym typeface="Proxima Nova"/>
            </a:endParaRPr>
          </a:p>
        </p:txBody>
      </p:sp>
      <p:sp>
        <p:nvSpPr>
          <p:cNvPr id="222" name="Google Shape;222;p29"/>
          <p:cNvSpPr/>
          <p:nvPr/>
        </p:nvSpPr>
        <p:spPr>
          <a:xfrm>
            <a:off x="0" y="0"/>
            <a:ext cx="1755900" cy="166800"/>
          </a:xfrm>
          <a:prstGeom prst="rect">
            <a:avLst/>
          </a:prstGeom>
          <a:solidFill>
            <a:schemeClr val="dk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Proxima Nova"/>
              <a:ea typeface="Proxima Nova"/>
              <a:cs typeface="Proxima Nova"/>
              <a:sym typeface="Proxima Nova"/>
            </a:endParaRPr>
          </a:p>
        </p:txBody>
      </p:sp>
      <p:pic>
        <p:nvPicPr>
          <p:cNvPr id="4" name="Paveikslėlis 3"/>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698525" y="299652"/>
            <a:ext cx="2858529" cy="2072846"/>
          </a:xfrm>
          <a:prstGeom prst="rect">
            <a:avLst/>
          </a:prstGeom>
        </p:spPr>
      </p:pic>
      <p:pic>
        <p:nvPicPr>
          <p:cNvPr id="8" name="Paveikslėlis 7"/>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576382" y="2443548"/>
            <a:ext cx="2755559" cy="2066669"/>
          </a:xfrm>
          <a:prstGeom prst="rect">
            <a:avLst/>
          </a:prstGeom>
        </p:spPr>
      </p:pic>
      <p:pic>
        <p:nvPicPr>
          <p:cNvPr id="9" name="Paveikslėlis 8"/>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rot="5400000">
            <a:off x="6316473" y="2404309"/>
            <a:ext cx="2201339" cy="2279822"/>
          </a:xfrm>
          <a:prstGeom prst="rect">
            <a:avLst/>
          </a:prstGeom>
        </p:spPr>
      </p:pic>
      <p:pic>
        <p:nvPicPr>
          <p:cNvPr id="10" name="Paveikslėlis 9"/>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2576382" y="287925"/>
            <a:ext cx="2755559" cy="2035146"/>
          </a:xfrm>
          <a:prstGeom prst="rect">
            <a:avLst/>
          </a:prstGeom>
        </p:spPr>
      </p:pic>
    </p:spTree>
    <p:extLst>
      <p:ext uri="{BB962C8B-B14F-4D97-AF65-F5344CB8AC3E}">
        <p14:creationId xmlns:p14="http://schemas.microsoft.com/office/powerpoint/2010/main" val="427177109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13"/>
        <p:cNvGrpSpPr/>
        <p:nvPr/>
      </p:nvGrpSpPr>
      <p:grpSpPr>
        <a:xfrm>
          <a:off x="0" y="0"/>
          <a:ext cx="0" cy="0"/>
          <a:chOff x="0" y="0"/>
          <a:chExt cx="0" cy="0"/>
        </a:xfrm>
      </p:grpSpPr>
      <p:sp>
        <p:nvSpPr>
          <p:cNvPr id="214" name="Google Shape;214;p29"/>
          <p:cNvSpPr txBox="1">
            <a:spLocks noGrp="1"/>
          </p:cNvSpPr>
          <p:nvPr>
            <p:ph type="title"/>
          </p:nvPr>
        </p:nvSpPr>
        <p:spPr>
          <a:xfrm>
            <a:off x="181607" y="606783"/>
            <a:ext cx="2864634" cy="1463061"/>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lt-LT" sz="2800" dirty="0" smtClean="0"/>
              <a:t>Stogas</a:t>
            </a:r>
            <a:br>
              <a:rPr lang="lt-LT" sz="2800" dirty="0" smtClean="0"/>
            </a:br>
            <a:endParaRPr sz="2800" dirty="0"/>
          </a:p>
        </p:txBody>
      </p:sp>
      <p:sp>
        <p:nvSpPr>
          <p:cNvPr id="215" name="Google Shape;215;p29"/>
          <p:cNvSpPr txBox="1">
            <a:spLocks noGrp="1"/>
          </p:cNvSpPr>
          <p:nvPr>
            <p:ph type="subTitle" idx="1"/>
          </p:nvPr>
        </p:nvSpPr>
        <p:spPr>
          <a:xfrm>
            <a:off x="181607" y="1814555"/>
            <a:ext cx="2039967" cy="2830331"/>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lt-LT" dirty="0" smtClean="0"/>
              <a:t>Vizualiai apžiūrėjus stogą, esminių defektų neužfiksuota: stogas tvarkingas, lietaus nuvedimo sistema tvarkinga, įrengtos sniego gaudyklės, užtvaros. </a:t>
            </a:r>
            <a:endParaRPr lang="lt-LT" dirty="0" smtClean="0">
              <a:solidFill>
                <a:schemeClr val="tx1"/>
              </a:solidFill>
            </a:endParaRPr>
          </a:p>
          <a:p>
            <a:pPr marL="0" lvl="0" indent="0" algn="l" rtl="0">
              <a:spcBef>
                <a:spcPts val="0"/>
              </a:spcBef>
              <a:spcAft>
                <a:spcPts val="0"/>
              </a:spcAft>
              <a:buClr>
                <a:schemeClr val="dk1"/>
              </a:buClr>
              <a:buSzPts val="1100"/>
              <a:buFont typeface="Arial"/>
              <a:buNone/>
            </a:pPr>
            <a:endParaRPr lang="lt-LT" dirty="0" smtClean="0">
              <a:solidFill>
                <a:schemeClr val="tx1"/>
              </a:solidFill>
            </a:endParaRPr>
          </a:p>
        </p:txBody>
      </p:sp>
      <p:sp>
        <p:nvSpPr>
          <p:cNvPr id="221" name="Google Shape;221;p29"/>
          <p:cNvSpPr/>
          <p:nvPr/>
        </p:nvSpPr>
        <p:spPr>
          <a:xfrm rot="-5400000">
            <a:off x="2229828" y="3775036"/>
            <a:ext cx="1552800" cy="186900"/>
          </a:xfrm>
          <a:prstGeom prst="rect">
            <a:avLst/>
          </a:prstGeom>
          <a:solidFill>
            <a:schemeClr val="dk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Proxima Nova"/>
              <a:ea typeface="Proxima Nova"/>
              <a:cs typeface="Proxima Nova"/>
              <a:sym typeface="Proxima Nova"/>
            </a:endParaRPr>
          </a:p>
        </p:txBody>
      </p:sp>
      <p:sp>
        <p:nvSpPr>
          <p:cNvPr id="222" name="Google Shape;222;p29"/>
          <p:cNvSpPr/>
          <p:nvPr/>
        </p:nvSpPr>
        <p:spPr>
          <a:xfrm>
            <a:off x="0" y="0"/>
            <a:ext cx="1755900" cy="166800"/>
          </a:xfrm>
          <a:prstGeom prst="rect">
            <a:avLst/>
          </a:prstGeom>
          <a:solidFill>
            <a:schemeClr val="dk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Proxima Nova"/>
              <a:ea typeface="Proxima Nova"/>
              <a:cs typeface="Proxima Nova"/>
              <a:sym typeface="Proxima Nova"/>
            </a:endParaRPr>
          </a:p>
        </p:txBody>
      </p:sp>
      <p:pic>
        <p:nvPicPr>
          <p:cNvPr id="3" name="Paveikslėlis 2"/>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150972" y="418875"/>
            <a:ext cx="5634681" cy="4226011"/>
          </a:xfrm>
          <a:prstGeom prst="rect">
            <a:avLst/>
          </a:prstGeom>
        </p:spPr>
      </p:pic>
    </p:spTree>
    <p:extLst>
      <p:ext uri="{BB962C8B-B14F-4D97-AF65-F5344CB8AC3E}">
        <p14:creationId xmlns:p14="http://schemas.microsoft.com/office/powerpoint/2010/main" val="387633342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ntraštė 1"/>
          <p:cNvSpPr>
            <a:spLocks noGrp="1"/>
          </p:cNvSpPr>
          <p:nvPr>
            <p:ph type="title"/>
          </p:nvPr>
        </p:nvSpPr>
        <p:spPr>
          <a:xfrm>
            <a:off x="556010" y="242392"/>
            <a:ext cx="3015000" cy="572700"/>
          </a:xfrm>
        </p:spPr>
        <p:txBody>
          <a:bodyPr/>
          <a:lstStyle/>
          <a:p>
            <a:r>
              <a:rPr lang="lt-LT" dirty="0" smtClean="0"/>
              <a:t>Rūsys:</a:t>
            </a:r>
            <a:endParaRPr lang="lt-LT" dirty="0"/>
          </a:p>
        </p:txBody>
      </p:sp>
      <p:sp>
        <p:nvSpPr>
          <p:cNvPr id="3" name="Antrinis pavadinimas 2"/>
          <p:cNvSpPr>
            <a:spLocks noGrp="1"/>
          </p:cNvSpPr>
          <p:nvPr>
            <p:ph type="subTitle" idx="1"/>
          </p:nvPr>
        </p:nvSpPr>
        <p:spPr>
          <a:xfrm>
            <a:off x="611616" y="813031"/>
            <a:ext cx="3015000" cy="1880741"/>
          </a:xfrm>
        </p:spPr>
        <p:txBody>
          <a:bodyPr/>
          <a:lstStyle/>
          <a:p>
            <a:r>
              <a:rPr lang="lt-LT" dirty="0" smtClean="0"/>
              <a:t>Prie įėjimo į rūsį, struktūrinio tinko atšokimai, ištrupėjimai. Rūsyje, kur įrengta treniruoklių salė ir keramikos klasė, tvarkinga: dažų ir glaisto ištrupėjimai pastebėti tik vietomis.</a:t>
            </a:r>
            <a:endParaRPr lang="lt-LT" dirty="0"/>
          </a:p>
        </p:txBody>
      </p:sp>
      <p:pic>
        <p:nvPicPr>
          <p:cNvPr id="9" name="Paveikslėlio vietos rezervavimo ženklas 8"/>
          <p:cNvPicPr>
            <a:picLocks noGrp="1" noChangeAspect="1"/>
          </p:cNvPicPr>
          <p:nvPr>
            <p:ph type="pic" idx="2"/>
          </p:nvPr>
        </p:nvPicPr>
        <p:blipFill>
          <a:blip r:embed="rId2" cstate="email">
            <a:extLst>
              <a:ext uri="{28A0092B-C50C-407E-A947-70E740481C1C}">
                <a14:useLocalDpi xmlns:a14="http://schemas.microsoft.com/office/drawing/2010/main"/>
              </a:ext>
            </a:extLst>
          </a:blip>
          <a:srcRect/>
          <a:stretch>
            <a:fillRect/>
          </a:stretch>
        </p:blipFill>
        <p:spPr>
          <a:xfrm>
            <a:off x="4497860" y="319217"/>
            <a:ext cx="2318420" cy="1818502"/>
          </a:xfrm>
        </p:spPr>
      </p:pic>
      <p:pic>
        <p:nvPicPr>
          <p:cNvPr id="10" name="Paveikslėlio vietos rezervavimo ženklas 9"/>
          <p:cNvPicPr>
            <a:picLocks noGrp="1" noChangeAspect="1"/>
          </p:cNvPicPr>
          <p:nvPr>
            <p:ph type="pic" idx="3"/>
          </p:nvPr>
        </p:nvPicPr>
        <p:blipFill>
          <a:blip r:embed="rId3" cstate="email">
            <a:extLst>
              <a:ext uri="{28A0092B-C50C-407E-A947-70E740481C1C}">
                <a14:useLocalDpi xmlns:a14="http://schemas.microsoft.com/office/drawing/2010/main"/>
              </a:ext>
            </a:extLst>
          </a:blip>
          <a:srcRect/>
          <a:stretch>
            <a:fillRect/>
          </a:stretch>
        </p:blipFill>
        <p:spPr>
          <a:xfrm>
            <a:off x="6845643" y="315097"/>
            <a:ext cx="2162326" cy="1836300"/>
          </a:xfrm>
        </p:spPr>
      </p:pic>
      <p:pic>
        <p:nvPicPr>
          <p:cNvPr id="11" name="Paveikslėlio vietos rezervavimo ženklas 10"/>
          <p:cNvPicPr>
            <a:picLocks noGrp="1" noChangeAspect="1"/>
          </p:cNvPicPr>
          <p:nvPr>
            <p:ph type="pic" idx="4"/>
          </p:nvPr>
        </p:nvPicPr>
        <p:blipFill>
          <a:blip r:embed="rId4" cstate="email">
            <a:extLst>
              <a:ext uri="{28A0092B-C50C-407E-A947-70E740481C1C}">
                <a14:useLocalDpi xmlns:a14="http://schemas.microsoft.com/office/drawing/2010/main"/>
              </a:ext>
            </a:extLst>
          </a:blip>
          <a:srcRect/>
          <a:stretch>
            <a:fillRect/>
          </a:stretch>
        </p:blipFill>
        <p:spPr>
          <a:xfrm>
            <a:off x="1083659" y="3429000"/>
            <a:ext cx="3183600" cy="1243062"/>
          </a:xfrm>
        </p:spPr>
      </p:pic>
      <p:pic>
        <p:nvPicPr>
          <p:cNvPr id="12" name="Paveikslėlio vietos rezervavimo ženklas 11"/>
          <p:cNvPicPr>
            <a:picLocks noGrp="1" noChangeAspect="1"/>
          </p:cNvPicPr>
          <p:nvPr>
            <p:ph type="pic" idx="5"/>
          </p:nvPr>
        </p:nvPicPr>
        <p:blipFill>
          <a:blip r:embed="rId5" cstate="email">
            <a:extLst>
              <a:ext uri="{28A0092B-C50C-407E-A947-70E740481C1C}">
                <a14:useLocalDpi xmlns:a14="http://schemas.microsoft.com/office/drawing/2010/main"/>
              </a:ext>
            </a:extLst>
          </a:blip>
          <a:srcRect/>
          <a:stretch>
            <a:fillRect/>
          </a:stretch>
        </p:blipFill>
        <p:spPr>
          <a:xfrm>
            <a:off x="4510215" y="2267465"/>
            <a:ext cx="2322989" cy="1623843"/>
          </a:xfrm>
        </p:spPr>
      </p:pic>
      <p:pic>
        <p:nvPicPr>
          <p:cNvPr id="13" name="Paveikslėlio vietos rezervavimo ženklas 12"/>
          <p:cNvPicPr>
            <a:picLocks noGrp="1" noChangeAspect="1"/>
          </p:cNvPicPr>
          <p:nvPr>
            <p:ph type="pic" idx="6"/>
          </p:nvPr>
        </p:nvPicPr>
        <p:blipFill>
          <a:blip r:embed="rId6" cstate="email">
            <a:extLst>
              <a:ext uri="{28A0092B-C50C-407E-A947-70E740481C1C}">
                <a14:useLocalDpi xmlns:a14="http://schemas.microsoft.com/office/drawing/2010/main"/>
              </a:ext>
            </a:extLst>
          </a:blip>
          <a:srcRect/>
          <a:stretch>
            <a:fillRect/>
          </a:stretch>
        </p:blipFill>
        <p:spPr>
          <a:xfrm>
            <a:off x="6845643" y="2255108"/>
            <a:ext cx="2162433" cy="1621824"/>
          </a:xfrm>
        </p:spPr>
      </p:pic>
    </p:spTree>
    <p:extLst>
      <p:ext uri="{BB962C8B-B14F-4D97-AF65-F5344CB8AC3E}">
        <p14:creationId xmlns:p14="http://schemas.microsoft.com/office/powerpoint/2010/main" val="26373796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ntraštė 1"/>
          <p:cNvSpPr>
            <a:spLocks noGrp="1"/>
          </p:cNvSpPr>
          <p:nvPr>
            <p:ph type="title"/>
          </p:nvPr>
        </p:nvSpPr>
        <p:spPr/>
        <p:txBody>
          <a:bodyPr/>
          <a:lstStyle/>
          <a:p>
            <a:r>
              <a:rPr lang="lt-LT" sz="2800" dirty="0" smtClean="0"/>
              <a:t>Žemaitijos Kadetų gimnazijos bendrabutis:</a:t>
            </a:r>
            <a:endParaRPr lang="lt-LT" sz="2800" dirty="0"/>
          </a:p>
        </p:txBody>
      </p:sp>
      <p:pic>
        <p:nvPicPr>
          <p:cNvPr id="9" name="Paveikslėlio vietos rezervavimo ženklas 8"/>
          <p:cNvPicPr>
            <a:picLocks noGrp="1" noChangeAspect="1"/>
          </p:cNvPicPr>
          <p:nvPr>
            <p:ph type="pic" idx="2"/>
          </p:nvPr>
        </p:nvPicPr>
        <p:blipFill>
          <a:blip r:embed="rId2" cstate="email">
            <a:extLst>
              <a:ext uri="{28A0092B-C50C-407E-A947-70E740481C1C}">
                <a14:useLocalDpi xmlns:a14="http://schemas.microsoft.com/office/drawing/2010/main"/>
              </a:ext>
            </a:extLst>
          </a:blip>
          <a:srcRect/>
          <a:stretch>
            <a:fillRect/>
          </a:stretch>
        </p:blipFill>
        <p:spPr>
          <a:xfrm>
            <a:off x="3138616" y="448962"/>
            <a:ext cx="2962113" cy="1861751"/>
          </a:xfrm>
        </p:spPr>
      </p:pic>
      <p:pic>
        <p:nvPicPr>
          <p:cNvPr id="11" name="Paveikslėlio vietos rezervavimo ženklas 10"/>
          <p:cNvPicPr>
            <a:picLocks noGrp="1" noChangeAspect="1"/>
          </p:cNvPicPr>
          <p:nvPr>
            <p:ph type="pic" idx="3"/>
          </p:nvPr>
        </p:nvPicPr>
        <p:blipFill>
          <a:blip r:embed="rId3" cstate="email">
            <a:extLst>
              <a:ext uri="{28A0092B-C50C-407E-A947-70E740481C1C}">
                <a14:useLocalDpi xmlns:a14="http://schemas.microsoft.com/office/drawing/2010/main"/>
              </a:ext>
            </a:extLst>
          </a:blip>
          <a:srcRect/>
          <a:stretch>
            <a:fillRect/>
          </a:stretch>
        </p:blipFill>
        <p:spPr>
          <a:xfrm rot="5400000">
            <a:off x="6603444" y="116150"/>
            <a:ext cx="1899245" cy="2539313"/>
          </a:xfrm>
        </p:spPr>
      </p:pic>
      <p:pic>
        <p:nvPicPr>
          <p:cNvPr id="12" name="Paveikslėlio vietos rezervavimo ženklas 11"/>
          <p:cNvPicPr>
            <a:picLocks noGrp="1" noChangeAspect="1"/>
          </p:cNvPicPr>
          <p:nvPr>
            <p:ph type="pic" idx="5"/>
          </p:nvPr>
        </p:nvPicPr>
        <p:blipFill>
          <a:blip r:embed="rId4" cstate="email">
            <a:extLst>
              <a:ext uri="{28A0092B-C50C-407E-A947-70E740481C1C}">
                <a14:useLocalDpi xmlns:a14="http://schemas.microsoft.com/office/drawing/2010/main"/>
              </a:ext>
            </a:extLst>
          </a:blip>
          <a:srcRect/>
          <a:stretch>
            <a:fillRect/>
          </a:stretch>
        </p:blipFill>
        <p:spPr>
          <a:xfrm>
            <a:off x="3886199" y="2332629"/>
            <a:ext cx="3966519" cy="2134338"/>
          </a:xfrm>
        </p:spPr>
      </p:pic>
    </p:spTree>
    <p:extLst>
      <p:ext uri="{BB962C8B-B14F-4D97-AF65-F5344CB8AC3E}">
        <p14:creationId xmlns:p14="http://schemas.microsoft.com/office/powerpoint/2010/main" val="152817643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ntraštė 1"/>
          <p:cNvSpPr>
            <a:spLocks noGrp="1"/>
          </p:cNvSpPr>
          <p:nvPr>
            <p:ph type="title"/>
          </p:nvPr>
        </p:nvSpPr>
        <p:spPr>
          <a:xfrm>
            <a:off x="216199" y="483349"/>
            <a:ext cx="3015000" cy="572700"/>
          </a:xfrm>
        </p:spPr>
        <p:txBody>
          <a:bodyPr/>
          <a:lstStyle/>
          <a:p>
            <a:r>
              <a:rPr lang="lt-LT" dirty="0" smtClean="0"/>
              <a:t>Fasadas:</a:t>
            </a:r>
            <a:endParaRPr lang="lt-LT" dirty="0"/>
          </a:p>
        </p:txBody>
      </p:sp>
      <p:sp>
        <p:nvSpPr>
          <p:cNvPr id="3" name="Antrinis pavadinimas 2"/>
          <p:cNvSpPr>
            <a:spLocks noGrp="1"/>
          </p:cNvSpPr>
          <p:nvPr>
            <p:ph type="subTitle" idx="1"/>
          </p:nvPr>
        </p:nvSpPr>
        <p:spPr>
          <a:xfrm>
            <a:off x="271806" y="1084880"/>
            <a:ext cx="2397255" cy="3919606"/>
          </a:xfrm>
        </p:spPr>
        <p:txBody>
          <a:bodyPr/>
          <a:lstStyle/>
          <a:p>
            <a:r>
              <a:rPr lang="lt-LT" dirty="0" smtClean="0"/>
              <a:t>Cokolio tinkas atšokęs gabalais, nėra </a:t>
            </a:r>
            <a:r>
              <a:rPr lang="lt-LT" dirty="0" err="1" smtClean="0"/>
              <a:t>nuogrindos</a:t>
            </a:r>
            <a:r>
              <a:rPr lang="lt-LT" dirty="0" smtClean="0"/>
              <a:t>. Fasadinių plytų žymūs skilimai, ištrupėjimai. Pietinėje pastato pusėje fasadinė mūro siena pavojinga, byrančios, krentančios  plytos gali sužaloti praeinančius asmenis, pro šia siena yra įbloškiamas lietaus vanduo į vidaus patalpas.</a:t>
            </a:r>
          </a:p>
          <a:p>
            <a:pPr marL="152400" indent="0">
              <a:buNone/>
            </a:pPr>
            <a:endParaRPr lang="lt-LT" b="1" dirty="0" smtClean="0"/>
          </a:p>
          <a:p>
            <a:pPr marL="152400" indent="0">
              <a:buNone/>
            </a:pPr>
            <a:endParaRPr lang="lt-LT" b="1" dirty="0"/>
          </a:p>
          <a:p>
            <a:pPr marL="152400" indent="0">
              <a:buNone/>
            </a:pPr>
            <a:endParaRPr lang="lt-LT" b="1" dirty="0" smtClean="0"/>
          </a:p>
          <a:p>
            <a:pPr marL="152400" indent="0">
              <a:buNone/>
            </a:pPr>
            <a:r>
              <a:rPr lang="lt-LT" b="1" dirty="0" smtClean="0"/>
              <a:t>Rekomendacija: </a:t>
            </a:r>
          </a:p>
          <a:p>
            <a:pPr marL="152400" indent="0">
              <a:buNone/>
            </a:pPr>
            <a:r>
              <a:rPr lang="lt-LT" b="1" dirty="0" smtClean="0"/>
              <a:t> </a:t>
            </a:r>
            <a:r>
              <a:rPr lang="lt-LT" dirty="0" smtClean="0"/>
              <a:t>reikalinga spręsti dėl statinio renovacijos ir kapitalinio remonto.</a:t>
            </a:r>
            <a:endParaRPr lang="lt-LT" dirty="0"/>
          </a:p>
        </p:txBody>
      </p:sp>
      <p:pic>
        <p:nvPicPr>
          <p:cNvPr id="9" name="Paveikslėlio vietos rezervavimo ženklas 8"/>
          <p:cNvPicPr>
            <a:picLocks noGrp="1" noChangeAspect="1"/>
          </p:cNvPicPr>
          <p:nvPr>
            <p:ph type="pic" idx="2"/>
          </p:nvPr>
        </p:nvPicPr>
        <p:blipFill>
          <a:blip r:embed="rId2" cstate="email">
            <a:extLst>
              <a:ext uri="{28A0092B-C50C-407E-A947-70E740481C1C}">
                <a14:useLocalDpi xmlns:a14="http://schemas.microsoft.com/office/drawing/2010/main"/>
              </a:ext>
            </a:extLst>
          </a:blip>
          <a:srcRect/>
          <a:stretch>
            <a:fillRect/>
          </a:stretch>
        </p:blipFill>
        <p:spPr>
          <a:xfrm>
            <a:off x="3194222" y="381000"/>
            <a:ext cx="2551671" cy="1874108"/>
          </a:xfrm>
        </p:spPr>
      </p:pic>
      <p:pic>
        <p:nvPicPr>
          <p:cNvPr id="10" name="Paveikslėlio vietos rezervavimo ženklas 9"/>
          <p:cNvPicPr>
            <a:picLocks noGrp="1" noChangeAspect="1"/>
          </p:cNvPicPr>
          <p:nvPr>
            <p:ph type="pic" idx="3"/>
          </p:nvPr>
        </p:nvPicPr>
        <p:blipFill>
          <a:blip r:embed="rId3" cstate="email">
            <a:extLst>
              <a:ext uri="{28A0092B-C50C-407E-A947-70E740481C1C}">
                <a14:useLocalDpi xmlns:a14="http://schemas.microsoft.com/office/drawing/2010/main"/>
              </a:ext>
            </a:extLst>
          </a:blip>
          <a:srcRect/>
          <a:stretch>
            <a:fillRect/>
          </a:stretch>
        </p:blipFill>
        <p:spPr>
          <a:xfrm>
            <a:off x="6036277" y="339810"/>
            <a:ext cx="2798804" cy="1890585"/>
          </a:xfrm>
        </p:spPr>
      </p:pic>
      <p:pic>
        <p:nvPicPr>
          <p:cNvPr id="11" name="Paveikslėlio vietos rezervavimo ženklas 10"/>
          <p:cNvPicPr>
            <a:picLocks noGrp="1" noChangeAspect="1"/>
          </p:cNvPicPr>
          <p:nvPr>
            <p:ph type="pic" idx="4"/>
          </p:nvPr>
        </p:nvPicPr>
        <p:blipFill>
          <a:blip r:embed="rId4" cstate="email">
            <a:extLst>
              <a:ext uri="{28A0092B-C50C-407E-A947-70E740481C1C}">
                <a14:useLocalDpi xmlns:a14="http://schemas.microsoft.com/office/drawing/2010/main"/>
              </a:ext>
            </a:extLst>
          </a:blip>
          <a:srcRect/>
          <a:stretch>
            <a:fillRect/>
          </a:stretch>
        </p:blipFill>
        <p:spPr>
          <a:xfrm rot="5400000">
            <a:off x="3308576" y="2196473"/>
            <a:ext cx="2180967" cy="2347672"/>
          </a:xfrm>
        </p:spPr>
      </p:pic>
      <p:pic>
        <p:nvPicPr>
          <p:cNvPr id="12" name="Paveikslėlio vietos rezervavimo ženklas 11"/>
          <p:cNvPicPr>
            <a:picLocks noGrp="1" noChangeAspect="1"/>
          </p:cNvPicPr>
          <p:nvPr>
            <p:ph type="pic" idx="5"/>
          </p:nvPr>
        </p:nvPicPr>
        <p:blipFill>
          <a:blip r:embed="rId5" cstate="email">
            <a:extLst>
              <a:ext uri="{28A0092B-C50C-407E-A947-70E740481C1C}">
                <a14:useLocalDpi xmlns:a14="http://schemas.microsoft.com/office/drawing/2010/main"/>
              </a:ext>
            </a:extLst>
          </a:blip>
          <a:srcRect/>
          <a:stretch>
            <a:fillRect/>
          </a:stretch>
        </p:blipFill>
        <p:spPr>
          <a:xfrm>
            <a:off x="6091881" y="2335427"/>
            <a:ext cx="2669060" cy="1976012"/>
          </a:xfrm>
        </p:spPr>
      </p:pic>
    </p:spTree>
    <p:extLst>
      <p:ext uri="{BB962C8B-B14F-4D97-AF65-F5344CB8AC3E}">
        <p14:creationId xmlns:p14="http://schemas.microsoft.com/office/powerpoint/2010/main" val="146031009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ntraštė 1"/>
          <p:cNvSpPr>
            <a:spLocks noGrp="1"/>
          </p:cNvSpPr>
          <p:nvPr>
            <p:ph type="ctrTitle"/>
          </p:nvPr>
        </p:nvSpPr>
        <p:spPr>
          <a:xfrm>
            <a:off x="713225" y="642551"/>
            <a:ext cx="2369786" cy="753763"/>
          </a:xfrm>
        </p:spPr>
        <p:txBody>
          <a:bodyPr/>
          <a:lstStyle/>
          <a:p>
            <a:r>
              <a:rPr lang="lt-LT" dirty="0" smtClean="0"/>
              <a:t/>
            </a:r>
            <a:br>
              <a:rPr lang="lt-LT" dirty="0" smtClean="0"/>
            </a:br>
            <a:r>
              <a:rPr lang="lt-LT" sz="2800" dirty="0" smtClean="0"/>
              <a:t>Fasadas:</a:t>
            </a:r>
            <a:endParaRPr lang="lt-LT" sz="2800" dirty="0"/>
          </a:p>
        </p:txBody>
      </p:sp>
      <p:sp>
        <p:nvSpPr>
          <p:cNvPr id="3" name="Antrinis pavadinimas 2"/>
          <p:cNvSpPr>
            <a:spLocks noGrp="1"/>
          </p:cNvSpPr>
          <p:nvPr>
            <p:ph type="subTitle" idx="1"/>
          </p:nvPr>
        </p:nvSpPr>
        <p:spPr>
          <a:xfrm>
            <a:off x="519570" y="1647923"/>
            <a:ext cx="2483122" cy="2225919"/>
          </a:xfrm>
        </p:spPr>
        <p:txBody>
          <a:bodyPr/>
          <a:lstStyle/>
          <a:p>
            <a:r>
              <a:rPr lang="lt-LT" dirty="0" smtClean="0">
                <a:solidFill>
                  <a:schemeClr val="tx1"/>
                </a:solidFill>
              </a:rPr>
              <a:t>      Fasadinio tinko ir plytų ištrupėjimai, prie stogo parapetų plytų likučiai krenta ant žemės</a:t>
            </a:r>
            <a:endParaRPr lang="lt-LT" dirty="0">
              <a:solidFill>
                <a:schemeClr val="tx1"/>
              </a:solidFill>
            </a:endParaRPr>
          </a:p>
        </p:txBody>
      </p:sp>
      <p:pic>
        <p:nvPicPr>
          <p:cNvPr id="9" name="Paveikslėlio vietos rezervavimo ženklas 8"/>
          <p:cNvPicPr>
            <a:picLocks noGrp="1" noChangeAspect="1"/>
          </p:cNvPicPr>
          <p:nvPr>
            <p:ph type="pic" idx="2"/>
          </p:nvPr>
        </p:nvPicPr>
        <p:blipFill>
          <a:blip r:embed="rId2" cstate="email">
            <a:extLst>
              <a:ext uri="{28A0092B-C50C-407E-A947-70E740481C1C}">
                <a14:useLocalDpi xmlns:a14="http://schemas.microsoft.com/office/drawing/2010/main"/>
              </a:ext>
            </a:extLst>
          </a:blip>
          <a:srcRect/>
          <a:stretch>
            <a:fillRect/>
          </a:stretch>
        </p:blipFill>
        <p:spPr>
          <a:xfrm>
            <a:off x="6178378" y="0"/>
            <a:ext cx="2508422" cy="2532900"/>
          </a:xfrm>
        </p:spPr>
      </p:pic>
      <p:pic>
        <p:nvPicPr>
          <p:cNvPr id="10" name="Paveikslėlio vietos rezervavimo ženklas 9"/>
          <p:cNvPicPr>
            <a:picLocks noGrp="1" noChangeAspect="1"/>
          </p:cNvPicPr>
          <p:nvPr>
            <p:ph type="pic" idx="3"/>
          </p:nvPr>
        </p:nvPicPr>
        <p:blipFill>
          <a:blip r:embed="rId3" cstate="email">
            <a:extLst>
              <a:ext uri="{28A0092B-C50C-407E-A947-70E740481C1C}">
                <a14:useLocalDpi xmlns:a14="http://schemas.microsoft.com/office/drawing/2010/main"/>
              </a:ext>
            </a:extLst>
          </a:blip>
          <a:srcRect/>
          <a:stretch>
            <a:fillRect/>
          </a:stretch>
        </p:blipFill>
        <p:spPr>
          <a:xfrm>
            <a:off x="3342503" y="0"/>
            <a:ext cx="2221080" cy="2481334"/>
          </a:xfrm>
        </p:spPr>
      </p:pic>
      <p:pic>
        <p:nvPicPr>
          <p:cNvPr id="12" name="Paveikslėlio vietos rezervavimo ženklas 11"/>
          <p:cNvPicPr>
            <a:picLocks noGrp="1" noChangeAspect="1"/>
          </p:cNvPicPr>
          <p:nvPr>
            <p:ph type="pic" idx="4"/>
          </p:nvPr>
        </p:nvPicPr>
        <p:blipFill>
          <a:blip r:embed="rId4" cstate="email">
            <a:extLst>
              <a:ext uri="{28A0092B-C50C-407E-A947-70E740481C1C}">
                <a14:useLocalDpi xmlns:a14="http://schemas.microsoft.com/office/drawing/2010/main"/>
              </a:ext>
            </a:extLst>
          </a:blip>
          <a:srcRect/>
          <a:stretch>
            <a:fillRect/>
          </a:stretch>
        </p:blipFill>
        <p:spPr>
          <a:xfrm>
            <a:off x="6221626" y="2580833"/>
            <a:ext cx="2436367" cy="2290800"/>
          </a:xfrm>
        </p:spPr>
      </p:pic>
      <p:pic>
        <p:nvPicPr>
          <p:cNvPr id="11" name="Paveikslėlio vietos rezervavimo ženklas 10"/>
          <p:cNvPicPr>
            <a:picLocks noGrp="1" noChangeAspect="1"/>
          </p:cNvPicPr>
          <p:nvPr>
            <p:ph type="pic" idx="5"/>
          </p:nvPr>
        </p:nvPicPr>
        <p:blipFill>
          <a:blip r:embed="rId5" cstate="email">
            <a:extLst>
              <a:ext uri="{28A0092B-C50C-407E-A947-70E740481C1C}">
                <a14:useLocalDpi xmlns:a14="http://schemas.microsoft.com/office/drawing/2010/main"/>
              </a:ext>
            </a:extLst>
          </a:blip>
          <a:srcRect/>
          <a:stretch>
            <a:fillRect/>
          </a:stretch>
        </p:blipFill>
        <p:spPr>
          <a:xfrm rot="5400000">
            <a:off x="3253210" y="2605546"/>
            <a:ext cx="2404800" cy="2290800"/>
          </a:xfrm>
        </p:spPr>
      </p:pic>
    </p:spTree>
    <p:extLst>
      <p:ext uri="{BB962C8B-B14F-4D97-AF65-F5344CB8AC3E}">
        <p14:creationId xmlns:p14="http://schemas.microsoft.com/office/powerpoint/2010/main" val="136278292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ntraštė 1"/>
          <p:cNvSpPr>
            <a:spLocks noGrp="1"/>
          </p:cNvSpPr>
          <p:nvPr>
            <p:ph type="title"/>
          </p:nvPr>
        </p:nvSpPr>
        <p:spPr>
          <a:xfrm>
            <a:off x="374064" y="172995"/>
            <a:ext cx="3221752" cy="2546600"/>
          </a:xfrm>
        </p:spPr>
        <p:txBody>
          <a:bodyPr/>
          <a:lstStyle/>
          <a:p>
            <a:r>
              <a:rPr lang="lt-LT" sz="2800" dirty="0" smtClean="0"/>
              <a:t>Vidaus patalpos:</a:t>
            </a:r>
            <a:br>
              <a:rPr lang="lt-LT" sz="2800" dirty="0" smtClean="0"/>
            </a:br>
            <a:r>
              <a:rPr lang="lt-LT" sz="1200" b="0" dirty="0" smtClean="0">
                <a:latin typeface="Asap" panose="020B0604020202020204" charset="-70"/>
              </a:rPr>
              <a:t>Glaisto ir dažų atšokimai, ištrupėjimai, kiauri langų </a:t>
            </a:r>
            <a:r>
              <a:rPr lang="lt-LT" sz="1200" b="0" dirty="0" err="1" smtClean="0">
                <a:latin typeface="Asap" panose="020B0604020202020204" charset="-70"/>
              </a:rPr>
              <a:t>angokraščiai</a:t>
            </a:r>
            <a:r>
              <a:rPr lang="lt-LT" sz="1200" b="0" dirty="0">
                <a:latin typeface="Asap" panose="020B0604020202020204" charset="-70"/>
              </a:rPr>
              <a:t>.</a:t>
            </a:r>
            <a:r>
              <a:rPr lang="lt-LT" sz="1200" b="0" dirty="0" smtClean="0">
                <a:latin typeface="Asap" panose="020B0604020202020204" charset="-70"/>
              </a:rPr>
              <a:t>  Trečiame aukšte kitos patalpos neįrengtos: nėra elektros </a:t>
            </a:r>
            <a:r>
              <a:rPr lang="lt-LT" sz="1200" b="0" dirty="0" err="1" smtClean="0">
                <a:latin typeface="Asap" panose="020B0604020202020204" charset="-70"/>
              </a:rPr>
              <a:t>intaliacijos</a:t>
            </a:r>
            <a:r>
              <a:rPr lang="lt-LT" sz="1200" b="0" dirty="0" smtClean="0">
                <a:latin typeface="Asap" panose="020B0604020202020204" charset="-70"/>
              </a:rPr>
              <a:t>, pelėsių židiniai.</a:t>
            </a:r>
            <a:br>
              <a:rPr lang="lt-LT" sz="1200" b="0" dirty="0" smtClean="0">
                <a:latin typeface="Asap" panose="020B0604020202020204" charset="-70"/>
              </a:rPr>
            </a:br>
            <a:r>
              <a:rPr lang="lt-LT" sz="1200" dirty="0" smtClean="0">
                <a:latin typeface="Asap" panose="020B0604020202020204" charset="-70"/>
              </a:rPr>
              <a:t>Rekomendacija:</a:t>
            </a:r>
            <a:r>
              <a:rPr lang="lt-LT" sz="1200" b="0" dirty="0" smtClean="0">
                <a:latin typeface="Asap" panose="020B0604020202020204" charset="-70"/>
              </a:rPr>
              <a:t/>
            </a:r>
            <a:br>
              <a:rPr lang="lt-LT" sz="1200" b="0" dirty="0" smtClean="0">
                <a:latin typeface="Asap" panose="020B0604020202020204" charset="-70"/>
              </a:rPr>
            </a:br>
            <a:r>
              <a:rPr lang="lt-LT" sz="1200" b="0" dirty="0" smtClean="0">
                <a:latin typeface="Asap" panose="020B0604020202020204" charset="-70"/>
              </a:rPr>
              <a:t>Reikalinga neįrengtų patalpų kapitalinis remontas</a:t>
            </a:r>
            <a:endParaRPr lang="lt-LT" sz="2800" b="0" dirty="0"/>
          </a:p>
        </p:txBody>
      </p:sp>
      <p:pic>
        <p:nvPicPr>
          <p:cNvPr id="9" name="Paveikslėlio vietos rezervavimo ženklas 8"/>
          <p:cNvPicPr>
            <a:picLocks noGrp="1" noChangeAspect="1"/>
          </p:cNvPicPr>
          <p:nvPr>
            <p:ph type="pic" idx="4"/>
          </p:nvPr>
        </p:nvPicPr>
        <p:blipFill>
          <a:blip r:embed="rId2" cstate="email">
            <a:extLst>
              <a:ext uri="{28A0092B-C50C-407E-A947-70E740481C1C}">
                <a14:useLocalDpi xmlns:a14="http://schemas.microsoft.com/office/drawing/2010/main"/>
              </a:ext>
            </a:extLst>
          </a:blip>
          <a:srcRect/>
          <a:stretch>
            <a:fillRect/>
          </a:stretch>
        </p:blipFill>
        <p:spPr>
          <a:xfrm>
            <a:off x="420129" y="3150973"/>
            <a:ext cx="2730843" cy="1538679"/>
          </a:xfrm>
        </p:spPr>
      </p:pic>
      <p:pic>
        <p:nvPicPr>
          <p:cNvPr id="18" name="Paveikslėlio vietos rezervavimo ženklas 17"/>
          <p:cNvPicPr>
            <a:picLocks noGrp="1" noChangeAspect="1"/>
          </p:cNvPicPr>
          <p:nvPr>
            <p:ph type="pic" idx="5"/>
          </p:nvPr>
        </p:nvPicPr>
        <p:blipFill>
          <a:blip r:embed="rId3" cstate="email">
            <a:extLst>
              <a:ext uri="{28A0092B-C50C-407E-A947-70E740481C1C}">
                <a14:useLocalDpi xmlns:a14="http://schemas.microsoft.com/office/drawing/2010/main"/>
              </a:ext>
            </a:extLst>
          </a:blip>
          <a:srcRect/>
          <a:stretch>
            <a:fillRect/>
          </a:stretch>
        </p:blipFill>
        <p:spPr>
          <a:xfrm>
            <a:off x="6597609" y="167419"/>
            <a:ext cx="2546391" cy="2032084"/>
          </a:xfrm>
        </p:spPr>
      </p:pic>
      <p:pic>
        <p:nvPicPr>
          <p:cNvPr id="19" name="Paveikslėlio vietos rezervavimo ženklas 18"/>
          <p:cNvPicPr>
            <a:picLocks noGrp="1" noChangeAspect="1"/>
          </p:cNvPicPr>
          <p:nvPr>
            <p:ph type="pic" idx="6"/>
          </p:nvPr>
        </p:nvPicPr>
        <p:blipFill>
          <a:blip r:embed="rId4" cstate="email">
            <a:extLst>
              <a:ext uri="{28A0092B-C50C-407E-A947-70E740481C1C}">
                <a14:useLocalDpi xmlns:a14="http://schemas.microsoft.com/office/drawing/2010/main"/>
              </a:ext>
            </a:extLst>
          </a:blip>
          <a:srcRect/>
          <a:stretch>
            <a:fillRect/>
          </a:stretch>
        </p:blipFill>
        <p:spPr>
          <a:xfrm>
            <a:off x="6579973" y="2704756"/>
            <a:ext cx="2564027" cy="1972276"/>
          </a:xfrm>
        </p:spPr>
      </p:pic>
      <p:pic>
        <p:nvPicPr>
          <p:cNvPr id="10" name="Paveikslėlio vietos rezervavimo ženklas 9"/>
          <p:cNvPicPr>
            <a:picLocks noGrp="1" noChangeAspect="1"/>
          </p:cNvPicPr>
          <p:nvPr>
            <p:ph type="pic" idx="7"/>
          </p:nvPr>
        </p:nvPicPr>
        <p:blipFill>
          <a:blip r:embed="rId5" cstate="email">
            <a:extLst>
              <a:ext uri="{28A0092B-C50C-407E-A947-70E740481C1C}">
                <a14:useLocalDpi xmlns:a14="http://schemas.microsoft.com/office/drawing/2010/main"/>
              </a:ext>
            </a:extLst>
          </a:blip>
          <a:srcRect/>
          <a:stretch>
            <a:fillRect/>
          </a:stretch>
        </p:blipFill>
        <p:spPr>
          <a:xfrm>
            <a:off x="3731741" y="172969"/>
            <a:ext cx="2812147" cy="2032712"/>
          </a:xfrm>
        </p:spPr>
      </p:pic>
      <p:pic>
        <p:nvPicPr>
          <p:cNvPr id="16" name="Paveikslėlio vietos rezervavimo ženklas 15"/>
          <p:cNvPicPr>
            <a:picLocks noGrp="1" noChangeAspect="1"/>
          </p:cNvPicPr>
          <p:nvPr>
            <p:ph type="pic" idx="3"/>
          </p:nvPr>
        </p:nvPicPr>
        <p:blipFill>
          <a:blip r:embed="rId6" cstate="email">
            <a:extLst>
              <a:ext uri="{28A0092B-C50C-407E-A947-70E740481C1C}">
                <a14:useLocalDpi xmlns:a14="http://schemas.microsoft.com/office/drawing/2010/main"/>
              </a:ext>
            </a:extLst>
          </a:blip>
          <a:srcRect/>
          <a:stretch>
            <a:fillRect/>
          </a:stretch>
        </p:blipFill>
        <p:spPr>
          <a:xfrm>
            <a:off x="3688492" y="2742599"/>
            <a:ext cx="2798805" cy="1979400"/>
          </a:xfrm>
        </p:spPr>
      </p:pic>
    </p:spTree>
    <p:extLst>
      <p:ext uri="{BB962C8B-B14F-4D97-AF65-F5344CB8AC3E}">
        <p14:creationId xmlns:p14="http://schemas.microsoft.com/office/powerpoint/2010/main" val="379800883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ntraštė 1"/>
          <p:cNvSpPr>
            <a:spLocks noGrp="1"/>
          </p:cNvSpPr>
          <p:nvPr>
            <p:ph type="title"/>
          </p:nvPr>
        </p:nvSpPr>
        <p:spPr>
          <a:xfrm>
            <a:off x="454384" y="383059"/>
            <a:ext cx="3005508" cy="2318000"/>
          </a:xfrm>
        </p:spPr>
        <p:txBody>
          <a:bodyPr/>
          <a:lstStyle/>
          <a:p>
            <a:r>
              <a:rPr lang="lt-LT" sz="2800" dirty="0" smtClean="0"/>
              <a:t>Rūsys:</a:t>
            </a:r>
            <a:br>
              <a:rPr lang="lt-LT" sz="2800" dirty="0" smtClean="0"/>
            </a:br>
            <a:r>
              <a:rPr lang="lt-LT" sz="1200" b="0" dirty="0" smtClean="0">
                <a:latin typeface="Asap" panose="020B0604020202020204" charset="-70"/>
              </a:rPr>
              <a:t>Rūsio sienos drėgnos, dauguma vietų atšokęs tinkas, vandentiekio ir šilumos vamzdžiai parūdiję, pralaidūs vandeniui.</a:t>
            </a:r>
            <a:r>
              <a:rPr lang="lt-LT" sz="1200" dirty="0" smtClean="0">
                <a:latin typeface="Asap" panose="020B0604020202020204" charset="-70"/>
              </a:rPr>
              <a:t/>
            </a:r>
            <a:br>
              <a:rPr lang="lt-LT" sz="1200" dirty="0" smtClean="0">
                <a:latin typeface="Asap" panose="020B0604020202020204" charset="-70"/>
              </a:rPr>
            </a:br>
            <a:r>
              <a:rPr lang="lt-LT" sz="1200" dirty="0">
                <a:latin typeface="Asap" panose="020B0604020202020204" charset="-70"/>
              </a:rPr>
              <a:t/>
            </a:r>
            <a:br>
              <a:rPr lang="lt-LT" sz="1200" dirty="0">
                <a:latin typeface="Asap" panose="020B0604020202020204" charset="-70"/>
              </a:rPr>
            </a:br>
            <a:r>
              <a:rPr lang="lt-LT" sz="1200" dirty="0" smtClean="0">
                <a:latin typeface="Asap" panose="020B0604020202020204" charset="-70"/>
              </a:rPr>
              <a:t/>
            </a:r>
            <a:br>
              <a:rPr lang="lt-LT" sz="1200" dirty="0" smtClean="0">
                <a:latin typeface="Asap" panose="020B0604020202020204" charset="-70"/>
              </a:rPr>
            </a:br>
            <a:r>
              <a:rPr lang="lt-LT" sz="1200" dirty="0">
                <a:latin typeface="Asap" panose="020B0604020202020204" charset="-70"/>
              </a:rPr>
              <a:t/>
            </a:r>
            <a:br>
              <a:rPr lang="lt-LT" sz="1200" dirty="0">
                <a:latin typeface="Asap" panose="020B0604020202020204" charset="-70"/>
              </a:rPr>
            </a:br>
            <a:r>
              <a:rPr lang="lt-LT" sz="1200" dirty="0" smtClean="0">
                <a:latin typeface="Asap" panose="020B0604020202020204" charset="-70"/>
              </a:rPr>
              <a:t/>
            </a:r>
            <a:br>
              <a:rPr lang="lt-LT" sz="1200" dirty="0" smtClean="0">
                <a:latin typeface="Asap" panose="020B0604020202020204" charset="-70"/>
              </a:rPr>
            </a:br>
            <a:r>
              <a:rPr lang="lt-LT" sz="1200" dirty="0" smtClean="0">
                <a:latin typeface="Asap" panose="020B0604020202020204" charset="-70"/>
              </a:rPr>
              <a:t/>
            </a:r>
            <a:br>
              <a:rPr lang="lt-LT" sz="1200" dirty="0" smtClean="0">
                <a:latin typeface="Asap" panose="020B0604020202020204" charset="-70"/>
              </a:rPr>
            </a:br>
            <a:r>
              <a:rPr lang="lt-LT" sz="1200" dirty="0" smtClean="0">
                <a:latin typeface="Asap" panose="020B0604020202020204" charset="-70"/>
              </a:rPr>
              <a:t>Rekomendacija:</a:t>
            </a:r>
            <a:r>
              <a:rPr lang="lt-LT" sz="1200" dirty="0">
                <a:latin typeface="Asap" panose="020B0604020202020204" charset="-70"/>
              </a:rPr>
              <a:t/>
            </a:r>
            <a:br>
              <a:rPr lang="lt-LT" sz="1200" dirty="0">
                <a:latin typeface="Asap" panose="020B0604020202020204" charset="-70"/>
              </a:rPr>
            </a:br>
            <a:r>
              <a:rPr lang="lt-LT" sz="1200" b="0" dirty="0" smtClean="0">
                <a:latin typeface="Asap" panose="020B0604020202020204" charset="-70"/>
              </a:rPr>
              <a:t>Reikalinga spręsti dėl renovacijos</a:t>
            </a:r>
            <a:endParaRPr lang="lt-LT" sz="2800" b="0" dirty="0"/>
          </a:p>
        </p:txBody>
      </p:sp>
      <p:pic>
        <p:nvPicPr>
          <p:cNvPr id="9" name="Paveikslėlio vietos rezervavimo ženklas 8"/>
          <p:cNvPicPr>
            <a:picLocks noGrp="1" noChangeAspect="1"/>
          </p:cNvPicPr>
          <p:nvPr>
            <p:ph type="pic" idx="3"/>
          </p:nvPr>
        </p:nvPicPr>
        <p:blipFill>
          <a:blip r:embed="rId2" cstate="email">
            <a:extLst>
              <a:ext uri="{28A0092B-C50C-407E-A947-70E740481C1C}">
                <a14:useLocalDpi xmlns:a14="http://schemas.microsoft.com/office/drawing/2010/main"/>
              </a:ext>
            </a:extLst>
          </a:blip>
          <a:srcRect/>
          <a:stretch>
            <a:fillRect/>
          </a:stretch>
        </p:blipFill>
        <p:spPr>
          <a:xfrm>
            <a:off x="3628767" y="2458995"/>
            <a:ext cx="2494005" cy="2151793"/>
          </a:xfrm>
        </p:spPr>
      </p:pic>
      <p:pic>
        <p:nvPicPr>
          <p:cNvPr id="10" name="Paveikslėlio vietos rezervavimo ženklas 9"/>
          <p:cNvPicPr>
            <a:picLocks noGrp="1" noChangeAspect="1"/>
          </p:cNvPicPr>
          <p:nvPr>
            <p:ph type="pic" idx="4"/>
          </p:nvPr>
        </p:nvPicPr>
        <p:blipFill>
          <a:blip r:embed="rId3" cstate="email">
            <a:extLst>
              <a:ext uri="{28A0092B-C50C-407E-A947-70E740481C1C}">
                <a14:useLocalDpi xmlns:a14="http://schemas.microsoft.com/office/drawing/2010/main"/>
              </a:ext>
            </a:extLst>
          </a:blip>
          <a:srcRect/>
          <a:stretch>
            <a:fillRect/>
          </a:stretch>
        </p:blipFill>
        <p:spPr>
          <a:xfrm>
            <a:off x="3818237" y="203887"/>
            <a:ext cx="2298357" cy="2038865"/>
          </a:xfrm>
        </p:spPr>
      </p:pic>
      <p:pic>
        <p:nvPicPr>
          <p:cNvPr id="11" name="Paveikslėlio vietos rezervavimo ženklas 10"/>
          <p:cNvPicPr>
            <a:picLocks noGrp="1" noChangeAspect="1"/>
          </p:cNvPicPr>
          <p:nvPr>
            <p:ph type="pic" idx="5"/>
          </p:nvPr>
        </p:nvPicPr>
        <p:blipFill>
          <a:blip r:embed="rId4" cstate="email">
            <a:extLst>
              <a:ext uri="{28A0092B-C50C-407E-A947-70E740481C1C}">
                <a14:useLocalDpi xmlns:a14="http://schemas.microsoft.com/office/drawing/2010/main"/>
              </a:ext>
            </a:extLst>
          </a:blip>
          <a:srcRect/>
          <a:stretch>
            <a:fillRect/>
          </a:stretch>
        </p:blipFill>
        <p:spPr>
          <a:xfrm>
            <a:off x="6455505" y="185350"/>
            <a:ext cx="2688495" cy="2063579"/>
          </a:xfrm>
        </p:spPr>
      </p:pic>
      <p:pic>
        <p:nvPicPr>
          <p:cNvPr id="12" name="Paveikslėlio vietos rezervavimo ženklas 11"/>
          <p:cNvPicPr>
            <a:picLocks noGrp="1" noChangeAspect="1"/>
          </p:cNvPicPr>
          <p:nvPr>
            <p:ph type="pic" idx="6"/>
          </p:nvPr>
        </p:nvPicPr>
        <p:blipFill>
          <a:blip r:embed="rId5" cstate="email">
            <a:extLst>
              <a:ext uri="{28A0092B-C50C-407E-A947-70E740481C1C}">
                <a14:useLocalDpi xmlns:a14="http://schemas.microsoft.com/office/drawing/2010/main"/>
              </a:ext>
            </a:extLst>
          </a:blip>
          <a:srcRect/>
          <a:stretch>
            <a:fillRect/>
          </a:stretch>
        </p:blipFill>
        <p:spPr>
          <a:xfrm>
            <a:off x="6437870" y="2383567"/>
            <a:ext cx="2662881" cy="2222500"/>
          </a:xfrm>
        </p:spPr>
      </p:pic>
    </p:spTree>
    <p:extLst>
      <p:ext uri="{BB962C8B-B14F-4D97-AF65-F5344CB8AC3E}">
        <p14:creationId xmlns:p14="http://schemas.microsoft.com/office/powerpoint/2010/main" val="414523898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213"/>
        <p:cNvGrpSpPr/>
        <p:nvPr/>
      </p:nvGrpSpPr>
      <p:grpSpPr>
        <a:xfrm>
          <a:off x="0" y="0"/>
          <a:ext cx="0" cy="0"/>
          <a:chOff x="0" y="0"/>
          <a:chExt cx="0" cy="0"/>
        </a:xfrm>
      </p:grpSpPr>
      <p:sp>
        <p:nvSpPr>
          <p:cNvPr id="214" name="Google Shape;214;p29"/>
          <p:cNvSpPr txBox="1">
            <a:spLocks noGrp="1"/>
          </p:cNvSpPr>
          <p:nvPr>
            <p:ph type="title"/>
          </p:nvPr>
        </p:nvSpPr>
        <p:spPr>
          <a:xfrm>
            <a:off x="181607" y="606783"/>
            <a:ext cx="2864634" cy="1463061"/>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lt-LT" sz="2800" dirty="0" smtClean="0"/>
              <a:t/>
            </a:r>
            <a:br>
              <a:rPr lang="lt-LT" sz="2800" dirty="0" smtClean="0"/>
            </a:br>
            <a:endParaRPr sz="2800" dirty="0"/>
          </a:p>
        </p:txBody>
      </p:sp>
      <p:sp>
        <p:nvSpPr>
          <p:cNvPr id="215" name="Google Shape;215;p29"/>
          <p:cNvSpPr txBox="1">
            <a:spLocks noGrp="1"/>
          </p:cNvSpPr>
          <p:nvPr>
            <p:ph type="subTitle" idx="1"/>
          </p:nvPr>
        </p:nvSpPr>
        <p:spPr>
          <a:xfrm>
            <a:off x="4766056" y="2912913"/>
            <a:ext cx="4161600" cy="1158638"/>
          </a:xfrm>
          <a:prstGeom prst="rect">
            <a:avLst/>
          </a:prstGeom>
        </p:spPr>
        <p:txBody>
          <a:bodyPr spcFirstLastPara="1" wrap="square" lIns="91425" tIns="91425" rIns="91425" bIns="91425" anchor="t" anchorCtr="0">
            <a:noAutofit/>
          </a:bodyPr>
          <a:lstStyle/>
          <a:p>
            <a:pPr lvl="0"/>
            <a:r>
              <a:rPr lang="lt-LT" sz="2000" b="1" dirty="0">
                <a:solidFill>
                  <a:schemeClr val="hlink"/>
                </a:solidFill>
                <a:latin typeface="Red Hat Display" panose="020B0604020202020204" charset="0"/>
                <a:ea typeface="Red Hat Display" panose="020B0604020202020204" charset="0"/>
                <a:cs typeface="Red Hat Display" panose="020B0604020202020204" charset="0"/>
              </a:rPr>
              <a:t>Plungės r. </a:t>
            </a:r>
            <a:r>
              <a:rPr lang="lt-LT" sz="2000" b="1" dirty="0" smtClean="0">
                <a:solidFill>
                  <a:schemeClr val="hlink"/>
                </a:solidFill>
                <a:latin typeface="Red Hat Display" panose="020B0604020202020204" charset="0"/>
                <a:ea typeface="Red Hat Display" panose="020B0604020202020204" charset="0"/>
                <a:cs typeface="Red Hat Display" panose="020B0604020202020204" charset="0"/>
              </a:rPr>
              <a:t>Žemaitijos kadetų Kulių gimnazijos skyrius; </a:t>
            </a:r>
          </a:p>
          <a:p>
            <a:pPr lvl="0"/>
            <a:r>
              <a:rPr lang="lt-LT" sz="1800" dirty="0" smtClean="0">
                <a:solidFill>
                  <a:schemeClr val="hlink"/>
                </a:solidFill>
                <a:latin typeface="Red Hat Display" panose="020B0604020202020204" charset="0"/>
                <a:ea typeface="Red Hat Display" panose="020B0604020202020204" charset="0"/>
                <a:cs typeface="Red Hat Display" panose="020B0604020202020204" charset="0"/>
              </a:rPr>
              <a:t>Aušros </a:t>
            </a:r>
            <a:r>
              <a:rPr lang="lt-LT" sz="1800" dirty="0">
                <a:solidFill>
                  <a:schemeClr val="hlink"/>
                </a:solidFill>
                <a:latin typeface="Red Hat Display" panose="020B0604020202020204" charset="0"/>
                <a:ea typeface="Red Hat Display" panose="020B0604020202020204" charset="0"/>
                <a:cs typeface="Red Hat Display" panose="020B0604020202020204" charset="0"/>
              </a:rPr>
              <a:t>g. 24, Kulių mstl., Plungės r</a:t>
            </a:r>
          </a:p>
          <a:p>
            <a:pPr marL="0" lvl="0" indent="0" algn="l" rtl="0">
              <a:spcBef>
                <a:spcPts val="0"/>
              </a:spcBef>
              <a:spcAft>
                <a:spcPts val="0"/>
              </a:spcAft>
              <a:buClr>
                <a:schemeClr val="dk1"/>
              </a:buClr>
              <a:buSzPts val="1100"/>
              <a:buFont typeface="Arial"/>
              <a:buNone/>
            </a:pPr>
            <a:endParaRPr lang="lt-LT" dirty="0" smtClean="0">
              <a:solidFill>
                <a:schemeClr val="tx1"/>
              </a:solidFill>
            </a:endParaRPr>
          </a:p>
          <a:p>
            <a:pPr marL="0" lvl="0" indent="0" algn="l" rtl="0">
              <a:spcBef>
                <a:spcPts val="0"/>
              </a:spcBef>
              <a:spcAft>
                <a:spcPts val="0"/>
              </a:spcAft>
              <a:buClr>
                <a:schemeClr val="dk1"/>
              </a:buClr>
              <a:buSzPts val="1100"/>
              <a:buFont typeface="Arial"/>
              <a:buNone/>
            </a:pPr>
            <a:endParaRPr lang="lt-LT" dirty="0" smtClean="0">
              <a:solidFill>
                <a:schemeClr val="tx1"/>
              </a:solidFill>
            </a:endParaRPr>
          </a:p>
        </p:txBody>
      </p:sp>
      <p:sp>
        <p:nvSpPr>
          <p:cNvPr id="221" name="Google Shape;221;p29"/>
          <p:cNvSpPr/>
          <p:nvPr/>
        </p:nvSpPr>
        <p:spPr>
          <a:xfrm rot="-5400000">
            <a:off x="3644676" y="3595863"/>
            <a:ext cx="1552800" cy="186900"/>
          </a:xfrm>
          <a:prstGeom prst="rect">
            <a:avLst/>
          </a:prstGeom>
          <a:solidFill>
            <a:schemeClr val="dk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Proxima Nova"/>
              <a:ea typeface="Proxima Nova"/>
              <a:cs typeface="Proxima Nova"/>
              <a:sym typeface="Proxima Nova"/>
            </a:endParaRPr>
          </a:p>
        </p:txBody>
      </p:sp>
      <p:sp>
        <p:nvSpPr>
          <p:cNvPr id="222" name="Google Shape;222;p29"/>
          <p:cNvSpPr/>
          <p:nvPr/>
        </p:nvSpPr>
        <p:spPr>
          <a:xfrm>
            <a:off x="0" y="0"/>
            <a:ext cx="1755900" cy="166800"/>
          </a:xfrm>
          <a:prstGeom prst="rect">
            <a:avLst/>
          </a:prstGeom>
          <a:solidFill>
            <a:schemeClr val="dk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Proxima Nova"/>
              <a:ea typeface="Proxima Nova"/>
              <a:cs typeface="Proxima Nova"/>
              <a:sym typeface="Proxima Nova"/>
            </a:endParaRPr>
          </a:p>
        </p:txBody>
      </p:sp>
      <p:sp>
        <p:nvSpPr>
          <p:cNvPr id="10" name="Google Shape;228;p30"/>
          <p:cNvSpPr txBox="1">
            <a:spLocks/>
          </p:cNvSpPr>
          <p:nvPr/>
        </p:nvSpPr>
        <p:spPr>
          <a:xfrm>
            <a:off x="4766056" y="2360141"/>
            <a:ext cx="4161600" cy="484609"/>
          </a:xfrm>
          <a:prstGeom prst="rect">
            <a:avLst/>
          </a:prstGeom>
          <a:solidFill>
            <a:schemeClr val="bg2"/>
          </a:solidFill>
          <a:ln>
            <a:noFill/>
          </a:ln>
        </p:spPr>
        <p:txBody>
          <a:bodyPr spcFirstLastPara="1" wrap="square" lIns="91425" tIns="91425" rIns="91425" bIns="91425" anchor="ctr" anchorCtr="0">
            <a:noAutofit/>
          </a:bodyPr>
          <a:lstStyle/>
          <a:p>
            <a:pPr algn="l" rtl="0">
              <a:buClrTx/>
              <a:buFontTx/>
            </a:pPr>
            <a:r>
              <a:rPr lang="en" sz="5000" b="1" dirty="0" smtClean="0">
                <a:solidFill>
                  <a:schemeClr val="bg1"/>
                </a:solidFill>
                <a:latin typeface="Red Hat Display" panose="020B0604020202020204" charset="0"/>
                <a:ea typeface="Red Hat Display" panose="020B0604020202020204" charset="0"/>
                <a:cs typeface="Red Hat Display" panose="020B0604020202020204" charset="0"/>
              </a:rPr>
              <a:t>0</a:t>
            </a:r>
            <a:r>
              <a:rPr lang="lt-LT" sz="5000" b="1" dirty="0" smtClean="0">
                <a:solidFill>
                  <a:schemeClr val="bg1"/>
                </a:solidFill>
                <a:latin typeface="Red Hat Display" panose="020B0604020202020204" charset="0"/>
                <a:ea typeface="Red Hat Display" panose="020B0604020202020204" charset="0"/>
                <a:cs typeface="Red Hat Display" panose="020B0604020202020204" charset="0"/>
              </a:rPr>
              <a:t>3</a:t>
            </a:r>
            <a:endParaRPr lang="en" sz="5000" b="1" dirty="0">
              <a:solidFill>
                <a:schemeClr val="bg1"/>
              </a:solidFill>
              <a:latin typeface="Red Hat Display" panose="020B0604020202020204" charset="0"/>
              <a:ea typeface="Red Hat Display" panose="020B0604020202020204" charset="0"/>
              <a:cs typeface="Red Hat Display" panose="020B0604020202020204" charset="0"/>
            </a:endParaRPr>
          </a:p>
        </p:txBody>
      </p:sp>
      <p:pic>
        <p:nvPicPr>
          <p:cNvPr id="2" name="Paveikslėlis 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16243" y="216228"/>
            <a:ext cx="3490783" cy="2063595"/>
          </a:xfrm>
          <a:prstGeom prst="rect">
            <a:avLst/>
          </a:prstGeom>
        </p:spPr>
      </p:pic>
      <p:pic>
        <p:nvPicPr>
          <p:cNvPr id="3" name="Paveikslėlis 2"/>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16243" y="2360141"/>
            <a:ext cx="3490783" cy="2242752"/>
          </a:xfrm>
          <a:prstGeom prst="rect">
            <a:avLst/>
          </a:prstGeom>
        </p:spPr>
      </p:pic>
    </p:spTree>
    <p:extLst>
      <p:ext uri="{BB962C8B-B14F-4D97-AF65-F5344CB8AC3E}">
        <p14:creationId xmlns:p14="http://schemas.microsoft.com/office/powerpoint/2010/main" val="318600931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26"/>
        <p:cNvGrpSpPr/>
        <p:nvPr/>
      </p:nvGrpSpPr>
      <p:grpSpPr>
        <a:xfrm>
          <a:off x="0" y="0"/>
          <a:ext cx="0" cy="0"/>
          <a:chOff x="0" y="0"/>
          <a:chExt cx="0" cy="0"/>
        </a:xfrm>
      </p:grpSpPr>
      <p:sp>
        <p:nvSpPr>
          <p:cNvPr id="227" name="Google Shape;227;p30"/>
          <p:cNvSpPr txBox="1">
            <a:spLocks noGrp="1"/>
          </p:cNvSpPr>
          <p:nvPr>
            <p:ph type="title"/>
          </p:nvPr>
        </p:nvSpPr>
        <p:spPr>
          <a:xfrm>
            <a:off x="5514475" y="3258200"/>
            <a:ext cx="2916300" cy="1345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lt-LT" sz="2000" dirty="0" smtClean="0"/>
              <a:t>Plungės „Saulės“ gimnazija</a:t>
            </a:r>
            <a:br>
              <a:rPr lang="lt-LT" sz="2000" dirty="0" smtClean="0"/>
            </a:br>
            <a:r>
              <a:rPr lang="lt-LT" sz="2000" b="0" dirty="0" smtClean="0"/>
              <a:t>Birutės g. 31  Plungė</a:t>
            </a:r>
            <a:endParaRPr sz="2000" b="0" dirty="0"/>
          </a:p>
        </p:txBody>
      </p:sp>
      <p:sp>
        <p:nvSpPr>
          <p:cNvPr id="228" name="Google Shape;228;p30"/>
          <p:cNvSpPr txBox="1">
            <a:spLocks noGrp="1"/>
          </p:cNvSpPr>
          <p:nvPr>
            <p:ph type="title" idx="2"/>
          </p:nvPr>
        </p:nvSpPr>
        <p:spPr>
          <a:xfrm>
            <a:off x="4982400" y="2392593"/>
            <a:ext cx="4161600" cy="4398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 dirty="0"/>
              <a:t>01</a:t>
            </a:r>
            <a:endParaRPr dirty="0"/>
          </a:p>
        </p:txBody>
      </p:sp>
      <p:sp>
        <p:nvSpPr>
          <p:cNvPr id="234" name="Google Shape;234;p30"/>
          <p:cNvSpPr/>
          <p:nvPr/>
        </p:nvSpPr>
        <p:spPr>
          <a:xfrm>
            <a:off x="0" y="1151500"/>
            <a:ext cx="2142300" cy="166800"/>
          </a:xfrm>
          <a:prstGeom prst="rect">
            <a:avLst/>
          </a:prstGeom>
          <a:solidFill>
            <a:schemeClr val="dk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Proxima Nova"/>
              <a:ea typeface="Proxima Nova"/>
              <a:cs typeface="Proxima Nova"/>
              <a:sym typeface="Proxima Nova"/>
            </a:endParaRPr>
          </a:p>
        </p:txBody>
      </p:sp>
      <p:sp>
        <p:nvSpPr>
          <p:cNvPr id="235" name="Google Shape;235;p30"/>
          <p:cNvSpPr/>
          <p:nvPr/>
        </p:nvSpPr>
        <p:spPr>
          <a:xfrm rot="5400000">
            <a:off x="4078675" y="564624"/>
            <a:ext cx="1342800" cy="164700"/>
          </a:xfrm>
          <a:prstGeom prst="rect">
            <a:avLst/>
          </a:prstGeom>
          <a:solidFill>
            <a:schemeClr val="dk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Proxima Nova"/>
              <a:ea typeface="Proxima Nova"/>
              <a:cs typeface="Proxima Nova"/>
              <a:sym typeface="Proxima Nova"/>
            </a:endParaRPr>
          </a:p>
        </p:txBody>
      </p:sp>
      <p:sp>
        <p:nvSpPr>
          <p:cNvPr id="236" name="Google Shape;236;p30"/>
          <p:cNvSpPr/>
          <p:nvPr/>
        </p:nvSpPr>
        <p:spPr>
          <a:xfrm>
            <a:off x="76100" y="2917300"/>
            <a:ext cx="1505400" cy="166800"/>
          </a:xfrm>
          <a:prstGeom prst="rect">
            <a:avLst/>
          </a:prstGeom>
          <a:solidFill>
            <a:schemeClr val="dk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Proxima Nova"/>
              <a:ea typeface="Proxima Nova"/>
              <a:cs typeface="Proxima Nova"/>
              <a:sym typeface="Proxima Nova"/>
            </a:endParaRPr>
          </a:p>
        </p:txBody>
      </p:sp>
      <p:cxnSp>
        <p:nvCxnSpPr>
          <p:cNvPr id="237" name="Google Shape;237;p30"/>
          <p:cNvCxnSpPr/>
          <p:nvPr/>
        </p:nvCxnSpPr>
        <p:spPr>
          <a:xfrm>
            <a:off x="5210900" y="3258200"/>
            <a:ext cx="0" cy="1345800"/>
          </a:xfrm>
          <a:prstGeom prst="straightConnector1">
            <a:avLst/>
          </a:prstGeom>
          <a:noFill/>
          <a:ln w="19050" cap="flat" cmpd="sng">
            <a:solidFill>
              <a:schemeClr val="dk1"/>
            </a:solidFill>
            <a:prstDash val="solid"/>
            <a:round/>
            <a:headEnd type="none" w="med" len="med"/>
            <a:tailEnd type="none" w="med" len="med"/>
          </a:ln>
        </p:spPr>
      </p:cxnSp>
      <p:pic>
        <p:nvPicPr>
          <p:cNvPr id="2051" name="Picture 3" descr="C:\Users\marius.birskys\Desktop\Švietimo įstaigų apžiūros\Saules gimnazija\20240820_085009.jpg"/>
          <p:cNvPicPr>
            <a:picLocks noGrp="1" noChangeAspect="1" noChangeArrowheads="1"/>
          </p:cNvPicPr>
          <p:nvPr>
            <p:ph type="pic" idx="5"/>
          </p:nvPr>
        </p:nvPicPr>
        <p:blipFill>
          <a:blip r:embed="rId3" cstate="email">
            <a:extLst>
              <a:ext uri="{28A0092B-C50C-407E-A947-70E740481C1C}">
                <a14:useLocalDpi xmlns:a14="http://schemas.microsoft.com/office/drawing/2010/main"/>
              </a:ext>
            </a:extLst>
          </a:blip>
          <a:srcRect/>
          <a:stretch>
            <a:fillRect/>
          </a:stretch>
        </p:blipFill>
        <p:spPr bwMode="auto">
          <a:prstGeom prst="rect">
            <a:avLst/>
          </a:prstGeom>
          <a:noFill/>
          <a:extLst>
            <a:ext uri="{909E8E84-426E-40DD-AFC4-6F175D3DCCD1}">
              <a14:hiddenFill xmlns:a14="http://schemas.microsoft.com/office/drawing/2010/main">
                <a:solidFill>
                  <a:srgbClr val="FFFFFF"/>
                </a:solidFill>
              </a14:hiddenFill>
            </a:ext>
          </a:extLst>
        </p:spPr>
      </p:pic>
      <p:pic>
        <p:nvPicPr>
          <p:cNvPr id="2053" name="Picture 5" descr="C:\Users\marius.birskys\Desktop\Švietimo įstaigų apžiūros\Saules gimnazija\20240820_085316.jpg"/>
          <p:cNvPicPr>
            <a:picLocks noGrp="1" noChangeAspect="1" noChangeArrowheads="1"/>
          </p:cNvPicPr>
          <p:nvPr>
            <p:ph type="pic" idx="4"/>
          </p:nvPr>
        </p:nvPicPr>
        <p:blipFill>
          <a:blip r:embed="rId4" cstate="email">
            <a:extLst>
              <a:ext uri="{28A0092B-C50C-407E-A947-70E740481C1C}">
                <a14:useLocalDpi xmlns:a14="http://schemas.microsoft.com/office/drawing/2010/main"/>
              </a:ext>
            </a:extLst>
          </a:blip>
          <a:srcRect/>
          <a:stretch>
            <a:fillRect/>
          </a:stretch>
        </p:blipFill>
        <p:spPr bwMode="auto">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C:\Users\marius.birskys\Desktop\Švietimo įstaigų apžiūros\Saules gimnazija\20240820_085250.jpg"/>
          <p:cNvPicPr>
            <a:picLocks noGrp="1" noChangeAspect="1" noChangeArrowheads="1"/>
          </p:cNvPicPr>
          <p:nvPr>
            <p:ph type="pic" idx="7"/>
          </p:nvPr>
        </p:nvPicPr>
        <p:blipFill>
          <a:blip r:embed="rId5" cstate="email">
            <a:extLst>
              <a:ext uri="{28A0092B-C50C-407E-A947-70E740481C1C}">
                <a14:useLocalDpi xmlns:a14="http://schemas.microsoft.com/office/drawing/2010/main"/>
              </a:ext>
            </a:extLst>
          </a:blip>
          <a:srcRect/>
          <a:stretch>
            <a:fillRect/>
          </a:stretch>
        </p:blipFill>
        <p:spPr bwMode="auto">
          <a:prstGeom prst="rect">
            <a:avLst/>
          </a:prstGeom>
          <a:noFill/>
          <a:extLst>
            <a:ext uri="{909E8E84-426E-40DD-AFC4-6F175D3DCCD1}">
              <a14:hiddenFill xmlns:a14="http://schemas.microsoft.com/office/drawing/2010/main">
                <a:solidFill>
                  <a:srgbClr val="FFFFFF"/>
                </a:solidFill>
              </a14:hiddenFill>
            </a:ext>
          </a:extLst>
        </p:spPr>
      </p:pic>
      <p:pic>
        <p:nvPicPr>
          <p:cNvPr id="2055" name="Picture 7" descr="C:\Users\marius.birskys\Desktop\Švietimo įstaigų apžiūros\Saules gimnazija\20240820_085128.jpg"/>
          <p:cNvPicPr>
            <a:picLocks noGrp="1" noChangeAspect="1" noChangeArrowheads="1"/>
          </p:cNvPicPr>
          <p:nvPr>
            <p:ph type="pic" idx="3"/>
          </p:nvPr>
        </p:nvPicPr>
        <p:blipFill>
          <a:blip r:embed="rId6" cstate="email">
            <a:extLst>
              <a:ext uri="{28A0092B-C50C-407E-A947-70E740481C1C}">
                <a14:useLocalDpi xmlns:a14="http://schemas.microsoft.com/office/drawing/2010/main"/>
              </a:ext>
            </a:extLst>
          </a:blip>
          <a:srcRect/>
          <a:stretch>
            <a:fillRect/>
          </a:stretch>
        </p:blipFill>
        <p:spPr bwMode="auto">
          <a:xfrm rot="5400000">
            <a:off x="-263551" y="3180851"/>
            <a:ext cx="2226200" cy="1699098"/>
          </a:xfrm>
          <a:prstGeom prst="rect">
            <a:avLst/>
          </a:prstGeom>
          <a:noFill/>
          <a:extLst>
            <a:ext uri="{909E8E84-426E-40DD-AFC4-6F175D3DCCD1}">
              <a14:hiddenFill xmlns:a14="http://schemas.microsoft.com/office/drawing/2010/main">
                <a:solidFill>
                  <a:srgbClr val="FFFFFF"/>
                </a:solidFill>
              </a14:hiddenFill>
            </a:ext>
          </a:extLst>
        </p:spPr>
      </p:pic>
      <p:pic>
        <p:nvPicPr>
          <p:cNvPr id="2056" name="Picture 8" descr="C:\Users\marius.birskys\Desktop\Švietimo įstaigų apžiūros\Saules gimnazija\20240820_090850.jpg"/>
          <p:cNvPicPr>
            <a:picLocks noGrp="1" noChangeAspect="1" noChangeArrowheads="1"/>
          </p:cNvPicPr>
          <p:nvPr>
            <p:ph type="pic" idx="6"/>
          </p:nvPr>
        </p:nvPicPr>
        <p:blipFill>
          <a:blip r:embed="rId7" cstate="email">
            <a:extLst>
              <a:ext uri="{28A0092B-C50C-407E-A947-70E740481C1C}">
                <a14:useLocalDpi xmlns:a14="http://schemas.microsoft.com/office/drawing/2010/main"/>
              </a:ext>
            </a:extLst>
          </a:blip>
          <a:srcRect/>
          <a:stretch>
            <a:fillRect/>
          </a:stretch>
        </p:blipFill>
        <p:spPr bwMode="auto">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213"/>
        <p:cNvGrpSpPr/>
        <p:nvPr/>
      </p:nvGrpSpPr>
      <p:grpSpPr>
        <a:xfrm>
          <a:off x="0" y="0"/>
          <a:ext cx="0" cy="0"/>
          <a:chOff x="0" y="0"/>
          <a:chExt cx="0" cy="0"/>
        </a:xfrm>
      </p:grpSpPr>
      <p:sp>
        <p:nvSpPr>
          <p:cNvPr id="214" name="Google Shape;214;p29"/>
          <p:cNvSpPr txBox="1">
            <a:spLocks noGrp="1"/>
          </p:cNvSpPr>
          <p:nvPr>
            <p:ph type="title"/>
          </p:nvPr>
        </p:nvSpPr>
        <p:spPr>
          <a:xfrm>
            <a:off x="181607" y="166800"/>
            <a:ext cx="2339171" cy="1810281"/>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lt-LT" sz="2800" dirty="0" smtClean="0"/>
              <a:t>Fasadas</a:t>
            </a:r>
            <a:br>
              <a:rPr lang="lt-LT" sz="2800" dirty="0" smtClean="0"/>
            </a:br>
            <a:r>
              <a:rPr lang="lt-LT" sz="1200" b="0" dirty="0">
                <a:latin typeface="Asap" panose="020B0604020202020204" charset="-70"/>
              </a:rPr>
              <a:t>I</a:t>
            </a:r>
            <a:r>
              <a:rPr lang="lt-LT" sz="1200" b="0" dirty="0" smtClean="0">
                <a:latin typeface="Asap" panose="020B0604020202020204" charset="-70"/>
              </a:rPr>
              <a:t>šsikraipiusi, suskilinėjusi betoninė </a:t>
            </a:r>
            <a:r>
              <a:rPr lang="lt-LT" sz="1200" b="0" dirty="0" err="1" smtClean="0">
                <a:latin typeface="Asap" panose="020B0604020202020204" charset="-70"/>
              </a:rPr>
              <a:t>nuogrinda</a:t>
            </a:r>
            <a:r>
              <a:rPr lang="lt-LT" sz="1200" b="0" dirty="0" smtClean="0">
                <a:latin typeface="Asap" panose="020B0604020202020204" charset="-70"/>
              </a:rPr>
              <a:t>. Fasado ir laikančiųjų kolonų deformacija,  plytos ištrupėjusios, jų likučiai ir tinkas krenta ant žemės.</a:t>
            </a:r>
            <a:r>
              <a:rPr lang="lt-LT" sz="2800" dirty="0" smtClean="0"/>
              <a:t/>
            </a:r>
            <a:br>
              <a:rPr lang="lt-LT" sz="2800" dirty="0" smtClean="0"/>
            </a:br>
            <a:endParaRPr sz="2800" dirty="0"/>
          </a:p>
        </p:txBody>
      </p:sp>
      <p:sp>
        <p:nvSpPr>
          <p:cNvPr id="215" name="Google Shape;215;p29"/>
          <p:cNvSpPr txBox="1">
            <a:spLocks noGrp="1"/>
          </p:cNvSpPr>
          <p:nvPr>
            <p:ph type="subTitle" idx="1"/>
          </p:nvPr>
        </p:nvSpPr>
        <p:spPr>
          <a:xfrm>
            <a:off x="181607" y="1532239"/>
            <a:ext cx="2039967" cy="2811162"/>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endParaRPr lang="lt-LT" dirty="0" smtClean="0"/>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lvl="0" indent="0" algn="l" rtl="0">
              <a:spcBef>
                <a:spcPts val="0"/>
              </a:spcBef>
              <a:spcAft>
                <a:spcPts val="0"/>
              </a:spcAft>
              <a:buClr>
                <a:schemeClr val="dk1"/>
              </a:buClr>
              <a:buSzPts val="1100"/>
              <a:buFont typeface="Arial"/>
              <a:buNone/>
            </a:pPr>
            <a:r>
              <a:rPr lang="lt-LT" b="1" dirty="0" smtClean="0">
                <a:solidFill>
                  <a:schemeClr val="tx1"/>
                </a:solidFill>
              </a:rPr>
              <a:t>Rekomendacija:</a:t>
            </a:r>
            <a:endParaRPr lang="lt-LT" dirty="0">
              <a:solidFill>
                <a:schemeClr val="tx1"/>
              </a:solidFill>
            </a:endParaRPr>
          </a:p>
          <a:p>
            <a:pPr marL="0" lvl="0" indent="0" algn="l" rtl="0">
              <a:spcBef>
                <a:spcPts val="0"/>
              </a:spcBef>
              <a:spcAft>
                <a:spcPts val="0"/>
              </a:spcAft>
              <a:buClr>
                <a:schemeClr val="dk1"/>
              </a:buClr>
              <a:buSzPts val="1100"/>
              <a:buFont typeface="Arial"/>
              <a:buNone/>
            </a:pPr>
            <a:r>
              <a:rPr lang="lt-LT" dirty="0" smtClean="0">
                <a:solidFill>
                  <a:schemeClr val="tx1"/>
                </a:solidFill>
              </a:rPr>
              <a:t>Norit pašalinti defektus reikalinga įrengti </a:t>
            </a:r>
            <a:r>
              <a:rPr lang="lt-LT" dirty="0" err="1" smtClean="0">
                <a:solidFill>
                  <a:schemeClr val="tx1"/>
                </a:solidFill>
              </a:rPr>
              <a:t>nuogrindą</a:t>
            </a:r>
            <a:r>
              <a:rPr lang="lt-LT" dirty="0" smtClean="0">
                <a:solidFill>
                  <a:schemeClr val="tx1"/>
                </a:solidFill>
              </a:rPr>
              <a:t> ir numatyti fasado renovaciją.</a:t>
            </a:r>
            <a:endParaRPr lang="lt-LT" dirty="0">
              <a:solidFill>
                <a:schemeClr val="tx1"/>
              </a:solidFill>
            </a:endParaRPr>
          </a:p>
        </p:txBody>
      </p:sp>
      <p:sp>
        <p:nvSpPr>
          <p:cNvPr id="221" name="Google Shape;221;p29"/>
          <p:cNvSpPr/>
          <p:nvPr/>
        </p:nvSpPr>
        <p:spPr>
          <a:xfrm rot="-5400000">
            <a:off x="1445174" y="3775036"/>
            <a:ext cx="1552800" cy="186900"/>
          </a:xfrm>
          <a:prstGeom prst="rect">
            <a:avLst/>
          </a:prstGeom>
          <a:solidFill>
            <a:schemeClr val="dk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Proxima Nova"/>
              <a:ea typeface="Proxima Nova"/>
              <a:cs typeface="Proxima Nova"/>
              <a:sym typeface="Proxima Nova"/>
            </a:endParaRPr>
          </a:p>
        </p:txBody>
      </p:sp>
      <p:sp>
        <p:nvSpPr>
          <p:cNvPr id="222" name="Google Shape;222;p29"/>
          <p:cNvSpPr/>
          <p:nvPr/>
        </p:nvSpPr>
        <p:spPr>
          <a:xfrm>
            <a:off x="0" y="0"/>
            <a:ext cx="1755900" cy="166800"/>
          </a:xfrm>
          <a:prstGeom prst="rect">
            <a:avLst/>
          </a:prstGeom>
          <a:solidFill>
            <a:schemeClr val="dk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Proxima Nova"/>
              <a:ea typeface="Proxima Nova"/>
              <a:cs typeface="Proxima Nova"/>
              <a:sym typeface="Proxima Nova"/>
            </a:endParaRPr>
          </a:p>
        </p:txBody>
      </p:sp>
      <p:pic>
        <p:nvPicPr>
          <p:cNvPr id="3" name="Paveikslėlis 2"/>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009502" y="315098"/>
            <a:ext cx="2973860" cy="2026507"/>
          </a:xfrm>
          <a:prstGeom prst="rect">
            <a:avLst/>
          </a:prstGeom>
        </p:spPr>
      </p:pic>
      <p:pic>
        <p:nvPicPr>
          <p:cNvPr id="6" name="Paveikslėlis 5"/>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520778" y="315098"/>
            <a:ext cx="3429000" cy="2026507"/>
          </a:xfrm>
          <a:prstGeom prst="rect">
            <a:avLst/>
          </a:prstGeom>
        </p:spPr>
      </p:pic>
      <p:pic>
        <p:nvPicPr>
          <p:cNvPr id="7" name="Paveikslėlis 6"/>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2520778" y="2421925"/>
            <a:ext cx="3429000" cy="2222962"/>
          </a:xfrm>
          <a:prstGeom prst="rect">
            <a:avLst/>
          </a:prstGeom>
        </p:spPr>
      </p:pic>
      <p:pic>
        <p:nvPicPr>
          <p:cNvPr id="8" name="Paveikslėlis 7"/>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6067168" y="2421925"/>
            <a:ext cx="2971798" cy="2228849"/>
          </a:xfrm>
          <a:prstGeom prst="rect">
            <a:avLst/>
          </a:prstGeom>
        </p:spPr>
      </p:pic>
    </p:spTree>
    <p:extLst>
      <p:ext uri="{BB962C8B-B14F-4D97-AF65-F5344CB8AC3E}">
        <p14:creationId xmlns:p14="http://schemas.microsoft.com/office/powerpoint/2010/main" val="15433232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226"/>
        <p:cNvGrpSpPr/>
        <p:nvPr/>
      </p:nvGrpSpPr>
      <p:grpSpPr>
        <a:xfrm>
          <a:off x="0" y="0"/>
          <a:ext cx="0" cy="0"/>
          <a:chOff x="0" y="0"/>
          <a:chExt cx="0" cy="0"/>
        </a:xfrm>
      </p:grpSpPr>
      <p:sp>
        <p:nvSpPr>
          <p:cNvPr id="227" name="Google Shape;227;p30"/>
          <p:cNvSpPr txBox="1">
            <a:spLocks noGrp="1"/>
          </p:cNvSpPr>
          <p:nvPr>
            <p:ph type="title"/>
          </p:nvPr>
        </p:nvSpPr>
        <p:spPr>
          <a:xfrm>
            <a:off x="182535" y="113406"/>
            <a:ext cx="2999330" cy="4365918"/>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lt-LT" sz="2000" dirty="0" smtClean="0"/>
              <a:t>Fasadas:</a:t>
            </a:r>
            <a:r>
              <a:rPr lang="lt-LT" sz="2000" b="0" dirty="0" smtClean="0"/>
              <a:t/>
            </a:r>
            <a:br>
              <a:rPr lang="lt-LT" sz="2000" b="0" dirty="0" smtClean="0"/>
            </a:br>
            <a:r>
              <a:rPr lang="lt-LT" sz="1200" b="0" dirty="0"/>
              <a:t>r</a:t>
            </a:r>
            <a:r>
              <a:rPr lang="lt-LT" sz="1200" b="0" dirty="0" smtClean="0"/>
              <a:t>ytinėje pastato pusėje nenaudojamų laiptų betonas sueižėjęs, suskilinėjęs. Pastebima sienų skilimai ir tinko ištrupėjimai. Kiti laiptai, esantys take prie pagrindinio įėjimo, betoninės pakopos suskilinėjusios, prasidėjusi betono erozija. </a:t>
            </a:r>
            <a:br>
              <a:rPr lang="lt-LT" sz="1200" b="0" dirty="0" smtClean="0"/>
            </a:br>
            <a:r>
              <a:rPr lang="lt-LT" sz="1200" b="0" dirty="0"/>
              <a:t/>
            </a:r>
            <a:br>
              <a:rPr lang="lt-LT" sz="1200" b="0" dirty="0"/>
            </a:br>
            <a:r>
              <a:rPr lang="lt-LT" sz="1200" b="0" dirty="0" smtClean="0"/>
              <a:t/>
            </a:r>
            <a:br>
              <a:rPr lang="lt-LT" sz="1200" b="0" dirty="0" smtClean="0"/>
            </a:br>
            <a:r>
              <a:rPr lang="lt-LT" sz="1200" b="0" dirty="0"/>
              <a:t/>
            </a:r>
            <a:br>
              <a:rPr lang="lt-LT" sz="1200" b="0" dirty="0"/>
            </a:br>
            <a:r>
              <a:rPr lang="lt-LT" sz="1200" b="0" dirty="0" smtClean="0"/>
              <a:t/>
            </a:r>
            <a:br>
              <a:rPr lang="lt-LT" sz="1200" b="0" dirty="0" smtClean="0"/>
            </a:br>
            <a:r>
              <a:rPr lang="lt-LT" sz="1200" b="0" dirty="0"/>
              <a:t/>
            </a:r>
            <a:br>
              <a:rPr lang="lt-LT" sz="1200" b="0" dirty="0"/>
            </a:br>
            <a:r>
              <a:rPr lang="lt-LT" sz="1200" b="0" dirty="0" smtClean="0"/>
              <a:t/>
            </a:r>
            <a:br>
              <a:rPr lang="lt-LT" sz="1200" b="0" dirty="0" smtClean="0"/>
            </a:br>
            <a:r>
              <a:rPr lang="lt-LT" sz="1200" b="0" dirty="0"/>
              <a:t/>
            </a:r>
            <a:br>
              <a:rPr lang="lt-LT" sz="1200" b="0" dirty="0"/>
            </a:br>
            <a:r>
              <a:rPr lang="lt-LT" sz="1200" b="0" dirty="0" smtClean="0"/>
              <a:t/>
            </a:r>
            <a:br>
              <a:rPr lang="lt-LT" sz="1200" b="0" dirty="0" smtClean="0"/>
            </a:br>
            <a:r>
              <a:rPr lang="lt-LT" sz="1200" b="0" dirty="0"/>
              <a:t/>
            </a:r>
            <a:br>
              <a:rPr lang="lt-LT" sz="1200" b="0" dirty="0"/>
            </a:br>
            <a:r>
              <a:rPr lang="lt-LT" sz="1200" b="0" dirty="0" smtClean="0"/>
              <a:t/>
            </a:r>
            <a:br>
              <a:rPr lang="lt-LT" sz="1200" b="0" dirty="0" smtClean="0"/>
            </a:br>
            <a:r>
              <a:rPr lang="lt-LT" sz="1200" dirty="0" smtClean="0"/>
              <a:t>Rekomendacija:</a:t>
            </a:r>
            <a:br>
              <a:rPr lang="lt-LT" sz="1200" dirty="0" smtClean="0"/>
            </a:br>
            <a:r>
              <a:rPr lang="lt-LT" sz="1200" b="0" dirty="0" smtClean="0"/>
              <a:t>Norint ištaisyti defektus, reikalingas fasado ir laiptų kapitalinis remontas.</a:t>
            </a:r>
            <a:endParaRPr sz="1200" dirty="0"/>
          </a:p>
        </p:txBody>
      </p:sp>
      <p:sp>
        <p:nvSpPr>
          <p:cNvPr id="234" name="Google Shape;234;p30"/>
          <p:cNvSpPr/>
          <p:nvPr/>
        </p:nvSpPr>
        <p:spPr>
          <a:xfrm>
            <a:off x="7531443" y="4778208"/>
            <a:ext cx="1444487" cy="166800"/>
          </a:xfrm>
          <a:prstGeom prst="rect">
            <a:avLst/>
          </a:prstGeom>
          <a:solidFill>
            <a:schemeClr val="dk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Proxima Nova"/>
              <a:ea typeface="Proxima Nova"/>
              <a:cs typeface="Proxima Nova"/>
              <a:sym typeface="Proxima Nova"/>
            </a:endParaRPr>
          </a:p>
        </p:txBody>
      </p:sp>
      <p:sp>
        <p:nvSpPr>
          <p:cNvPr id="235" name="Google Shape;235;p30"/>
          <p:cNvSpPr/>
          <p:nvPr/>
        </p:nvSpPr>
        <p:spPr>
          <a:xfrm rot="5400000">
            <a:off x="3346844" y="580555"/>
            <a:ext cx="1342800" cy="164700"/>
          </a:xfrm>
          <a:prstGeom prst="rect">
            <a:avLst/>
          </a:prstGeom>
          <a:solidFill>
            <a:schemeClr val="dk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Proxima Nova"/>
              <a:ea typeface="Proxima Nova"/>
              <a:cs typeface="Proxima Nova"/>
              <a:sym typeface="Proxima Nova"/>
            </a:endParaRPr>
          </a:p>
        </p:txBody>
      </p:sp>
      <p:sp>
        <p:nvSpPr>
          <p:cNvPr id="236" name="Google Shape;236;p30"/>
          <p:cNvSpPr/>
          <p:nvPr/>
        </p:nvSpPr>
        <p:spPr>
          <a:xfrm>
            <a:off x="317057" y="4878151"/>
            <a:ext cx="1505400" cy="166800"/>
          </a:xfrm>
          <a:prstGeom prst="rect">
            <a:avLst/>
          </a:prstGeom>
          <a:solidFill>
            <a:schemeClr val="dk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Proxima Nova"/>
              <a:ea typeface="Proxima Nova"/>
              <a:cs typeface="Proxima Nova"/>
              <a:sym typeface="Proxima Nova"/>
            </a:endParaRPr>
          </a:p>
        </p:txBody>
      </p:sp>
      <p:cxnSp>
        <p:nvCxnSpPr>
          <p:cNvPr id="237" name="Google Shape;237;p30"/>
          <p:cNvCxnSpPr/>
          <p:nvPr/>
        </p:nvCxnSpPr>
        <p:spPr>
          <a:xfrm>
            <a:off x="4018244" y="3184060"/>
            <a:ext cx="0" cy="1345800"/>
          </a:xfrm>
          <a:prstGeom prst="straightConnector1">
            <a:avLst/>
          </a:prstGeom>
          <a:noFill/>
          <a:ln w="19050" cap="flat" cmpd="sng">
            <a:solidFill>
              <a:schemeClr val="dk1"/>
            </a:solidFill>
            <a:prstDash val="solid"/>
            <a:round/>
            <a:headEnd type="none" w="med" len="med"/>
            <a:tailEnd type="none" w="med" len="med"/>
          </a:ln>
        </p:spPr>
      </p:cxnSp>
      <p:pic>
        <p:nvPicPr>
          <p:cNvPr id="14" name="Paveikslėlio vietos rezervavimo ženklas 13"/>
          <p:cNvPicPr>
            <a:picLocks noGrp="1" noChangeAspect="1"/>
          </p:cNvPicPr>
          <p:nvPr>
            <p:ph type="pic" idx="6"/>
          </p:nvPr>
        </p:nvPicPr>
        <p:blipFill>
          <a:blip r:embed="rId3" cstate="email">
            <a:extLst>
              <a:ext uri="{28A0092B-C50C-407E-A947-70E740481C1C}">
                <a14:useLocalDpi xmlns:a14="http://schemas.microsoft.com/office/drawing/2010/main"/>
              </a:ext>
            </a:extLst>
          </a:blip>
          <a:srcRect/>
          <a:stretch>
            <a:fillRect/>
          </a:stretch>
        </p:blipFill>
        <p:spPr>
          <a:xfrm>
            <a:off x="6582068" y="3206578"/>
            <a:ext cx="2487792" cy="1571630"/>
          </a:xfrm>
        </p:spPr>
      </p:pic>
      <p:pic>
        <p:nvPicPr>
          <p:cNvPr id="13" name="Paveikslėlio vietos rezervavimo ženklas 12"/>
          <p:cNvPicPr>
            <a:picLocks noGrp="1" noChangeAspect="1"/>
          </p:cNvPicPr>
          <p:nvPr>
            <p:ph type="pic" idx="3"/>
          </p:nvPr>
        </p:nvPicPr>
        <p:blipFill>
          <a:blip r:embed="rId4" cstate="email">
            <a:extLst>
              <a:ext uri="{28A0092B-C50C-407E-A947-70E740481C1C}">
                <a14:useLocalDpi xmlns:a14="http://schemas.microsoft.com/office/drawing/2010/main"/>
              </a:ext>
            </a:extLst>
          </a:blip>
          <a:srcRect/>
          <a:stretch>
            <a:fillRect/>
          </a:stretch>
        </p:blipFill>
        <p:spPr>
          <a:xfrm>
            <a:off x="4425778" y="3184060"/>
            <a:ext cx="1876167" cy="1760947"/>
          </a:xfrm>
        </p:spPr>
      </p:pic>
      <p:pic>
        <p:nvPicPr>
          <p:cNvPr id="10" name="Paveikslėlio vietos rezervavimo ženklas 9"/>
          <p:cNvPicPr>
            <a:picLocks noGrp="1" noChangeAspect="1"/>
          </p:cNvPicPr>
          <p:nvPr>
            <p:ph type="pic" idx="5"/>
          </p:nvPr>
        </p:nvPicPr>
        <p:blipFill>
          <a:blip r:embed="rId5" cstate="email">
            <a:extLst>
              <a:ext uri="{28A0092B-C50C-407E-A947-70E740481C1C}">
                <a14:useLocalDpi xmlns:a14="http://schemas.microsoft.com/office/drawing/2010/main"/>
              </a:ext>
            </a:extLst>
          </a:blip>
          <a:srcRect/>
          <a:stretch>
            <a:fillRect/>
          </a:stretch>
        </p:blipFill>
        <p:spPr>
          <a:xfrm>
            <a:off x="5256900" y="1546600"/>
            <a:ext cx="3887100" cy="1454100"/>
          </a:xfrm>
        </p:spPr>
      </p:pic>
      <p:pic>
        <p:nvPicPr>
          <p:cNvPr id="9" name="Paveikslėlio vietos rezervavimo ženklas 8"/>
          <p:cNvPicPr>
            <a:picLocks noGrp="1" noChangeAspect="1"/>
          </p:cNvPicPr>
          <p:nvPr>
            <p:ph type="pic" idx="7"/>
          </p:nvPr>
        </p:nvPicPr>
        <p:blipFill>
          <a:blip r:embed="rId6" cstate="email">
            <a:extLst>
              <a:ext uri="{28A0092B-C50C-407E-A947-70E740481C1C}">
                <a14:useLocalDpi xmlns:a14="http://schemas.microsoft.com/office/drawing/2010/main"/>
              </a:ext>
            </a:extLst>
          </a:blip>
          <a:srcRect/>
          <a:stretch>
            <a:fillRect/>
          </a:stretch>
        </p:blipFill>
        <p:spPr>
          <a:xfrm>
            <a:off x="6794100" y="191504"/>
            <a:ext cx="2349900" cy="1314600"/>
          </a:xfrm>
        </p:spPr>
      </p:pic>
      <p:pic>
        <p:nvPicPr>
          <p:cNvPr id="8" name="Paveikslėlio vietos rezervavimo ženklas 7"/>
          <p:cNvPicPr>
            <a:picLocks noGrp="1" noChangeAspect="1"/>
          </p:cNvPicPr>
          <p:nvPr>
            <p:ph type="pic" idx="4"/>
          </p:nvPr>
        </p:nvPicPr>
        <p:blipFill>
          <a:blip r:embed="rId7" cstate="email">
            <a:extLst>
              <a:ext uri="{28A0092B-C50C-407E-A947-70E740481C1C}">
                <a14:useLocalDpi xmlns:a14="http://schemas.microsoft.com/office/drawing/2010/main"/>
              </a:ext>
            </a:extLst>
          </a:blip>
          <a:srcRect/>
          <a:stretch>
            <a:fillRect/>
          </a:stretch>
        </p:blipFill>
        <p:spPr>
          <a:xfrm>
            <a:off x="4553464" y="185351"/>
            <a:ext cx="2230189" cy="1328352"/>
          </a:xfrm>
        </p:spPr>
      </p:pic>
    </p:spTree>
    <p:extLst>
      <p:ext uri="{BB962C8B-B14F-4D97-AF65-F5344CB8AC3E}">
        <p14:creationId xmlns:p14="http://schemas.microsoft.com/office/powerpoint/2010/main" val="53371737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213"/>
        <p:cNvGrpSpPr/>
        <p:nvPr/>
      </p:nvGrpSpPr>
      <p:grpSpPr>
        <a:xfrm>
          <a:off x="0" y="0"/>
          <a:ext cx="0" cy="0"/>
          <a:chOff x="0" y="0"/>
          <a:chExt cx="0" cy="0"/>
        </a:xfrm>
      </p:grpSpPr>
      <p:sp>
        <p:nvSpPr>
          <p:cNvPr id="214" name="Google Shape;214;p29"/>
          <p:cNvSpPr txBox="1">
            <a:spLocks noGrp="1"/>
          </p:cNvSpPr>
          <p:nvPr>
            <p:ph type="title"/>
          </p:nvPr>
        </p:nvSpPr>
        <p:spPr>
          <a:xfrm>
            <a:off x="70644" y="364462"/>
            <a:ext cx="2557088" cy="1165043"/>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lt-LT" sz="2400" dirty="0" smtClean="0"/>
              <a:t>Stogas:</a:t>
            </a:r>
            <a:r>
              <a:rPr lang="lt-LT" sz="2800" dirty="0" smtClean="0"/>
              <a:t/>
            </a:r>
            <a:br>
              <a:rPr lang="lt-LT" sz="2800" dirty="0" smtClean="0"/>
            </a:br>
            <a:endParaRPr sz="2800" dirty="0"/>
          </a:p>
        </p:txBody>
      </p:sp>
      <p:sp>
        <p:nvSpPr>
          <p:cNvPr id="215" name="Google Shape;215;p29"/>
          <p:cNvSpPr txBox="1">
            <a:spLocks noGrp="1"/>
          </p:cNvSpPr>
          <p:nvPr>
            <p:ph type="subTitle" idx="1"/>
          </p:nvPr>
        </p:nvSpPr>
        <p:spPr>
          <a:xfrm>
            <a:off x="181607" y="1018717"/>
            <a:ext cx="2039967" cy="3836504"/>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lt-LT" dirty="0" smtClean="0"/>
              <a:t>Bituminė stoginė danga virš sporto salės praleidžia lietaus vandenį. Pastebėta prie išbėgimo į </a:t>
            </a:r>
            <a:r>
              <a:rPr lang="lt-LT" dirty="0" err="1" smtClean="0"/>
              <a:t>įlajas</a:t>
            </a:r>
            <a:r>
              <a:rPr lang="lt-LT" dirty="0" smtClean="0"/>
              <a:t> dangos išsibangavimai, sutrūkinėjimai ir defektai, skylutės. (Gautas prašymas bituminės dangos remontui, skaičiuojama sąmata).</a:t>
            </a:r>
          </a:p>
          <a:p>
            <a:pPr marL="0" lvl="0" indent="0" algn="l" rtl="0">
              <a:spcBef>
                <a:spcPts val="0"/>
              </a:spcBef>
              <a:spcAft>
                <a:spcPts val="0"/>
              </a:spcAft>
              <a:buClr>
                <a:schemeClr val="dk1"/>
              </a:buClr>
              <a:buSzPts val="1100"/>
              <a:buFont typeface="Arial"/>
              <a:buNone/>
            </a:pPr>
            <a:endParaRPr lang="lt-LT" b="1" dirty="0"/>
          </a:p>
          <a:p>
            <a:pPr marL="0" lvl="0" indent="0" algn="l" rtl="0">
              <a:spcBef>
                <a:spcPts val="0"/>
              </a:spcBef>
              <a:spcAft>
                <a:spcPts val="0"/>
              </a:spcAft>
              <a:buClr>
                <a:schemeClr val="dk1"/>
              </a:buClr>
              <a:buSzPts val="1100"/>
              <a:buFont typeface="Arial"/>
              <a:buNone/>
            </a:pPr>
            <a:endParaRPr lang="lt-LT" b="1" dirty="0" smtClean="0"/>
          </a:p>
          <a:p>
            <a:pPr marL="0" lvl="0" indent="0" algn="l" rtl="0">
              <a:spcBef>
                <a:spcPts val="0"/>
              </a:spcBef>
              <a:spcAft>
                <a:spcPts val="0"/>
              </a:spcAft>
              <a:buClr>
                <a:schemeClr val="dk1"/>
              </a:buClr>
              <a:buSzPts val="1100"/>
              <a:buFont typeface="Arial"/>
              <a:buNone/>
            </a:pPr>
            <a:endParaRPr lang="lt-LT" b="1" dirty="0"/>
          </a:p>
          <a:p>
            <a:pPr marL="0" lvl="0" indent="0" algn="l" rtl="0">
              <a:spcBef>
                <a:spcPts val="0"/>
              </a:spcBef>
              <a:spcAft>
                <a:spcPts val="0"/>
              </a:spcAft>
              <a:buClr>
                <a:schemeClr val="dk1"/>
              </a:buClr>
              <a:buSzPts val="1100"/>
              <a:buFont typeface="Arial"/>
              <a:buNone/>
            </a:pPr>
            <a:endParaRPr lang="lt-LT" b="1" dirty="0" smtClean="0"/>
          </a:p>
          <a:p>
            <a:pPr marL="0" lvl="0" indent="0" algn="l" rtl="0">
              <a:spcBef>
                <a:spcPts val="0"/>
              </a:spcBef>
              <a:spcAft>
                <a:spcPts val="0"/>
              </a:spcAft>
              <a:buClr>
                <a:schemeClr val="dk1"/>
              </a:buClr>
              <a:buSzPts val="1100"/>
              <a:buFont typeface="Arial"/>
              <a:buNone/>
            </a:pPr>
            <a:endParaRPr lang="lt-LT" b="1" dirty="0" smtClean="0"/>
          </a:p>
          <a:p>
            <a:pPr marL="0" lvl="0" indent="0" algn="l" rtl="0">
              <a:spcBef>
                <a:spcPts val="0"/>
              </a:spcBef>
              <a:spcAft>
                <a:spcPts val="0"/>
              </a:spcAft>
              <a:buClr>
                <a:schemeClr val="dk1"/>
              </a:buClr>
              <a:buSzPts val="1100"/>
              <a:buFont typeface="Arial"/>
              <a:buNone/>
            </a:pPr>
            <a:endParaRPr lang="lt-LT" b="1" dirty="0"/>
          </a:p>
          <a:p>
            <a:pPr marL="0" lvl="0" indent="0" algn="l" rtl="0">
              <a:spcBef>
                <a:spcPts val="0"/>
              </a:spcBef>
              <a:spcAft>
                <a:spcPts val="0"/>
              </a:spcAft>
              <a:buClr>
                <a:schemeClr val="dk1"/>
              </a:buClr>
              <a:buSzPts val="1100"/>
              <a:buFont typeface="Arial"/>
              <a:buNone/>
            </a:pPr>
            <a:endParaRPr lang="lt-LT" b="1" dirty="0" smtClean="0"/>
          </a:p>
          <a:p>
            <a:pPr marL="0" lvl="0" indent="0" algn="l" rtl="0">
              <a:spcBef>
                <a:spcPts val="0"/>
              </a:spcBef>
              <a:spcAft>
                <a:spcPts val="0"/>
              </a:spcAft>
              <a:buClr>
                <a:schemeClr val="dk1"/>
              </a:buClr>
              <a:buSzPts val="1100"/>
              <a:buFont typeface="Arial"/>
              <a:buNone/>
            </a:pPr>
            <a:r>
              <a:rPr lang="lt-LT" b="1" dirty="0" smtClean="0"/>
              <a:t>Rekomendacija:</a:t>
            </a:r>
          </a:p>
          <a:p>
            <a:pPr marL="0" lvl="0" indent="0" algn="l" rtl="0">
              <a:spcBef>
                <a:spcPts val="0"/>
              </a:spcBef>
              <a:spcAft>
                <a:spcPts val="0"/>
              </a:spcAft>
              <a:buClr>
                <a:schemeClr val="dk1"/>
              </a:buClr>
              <a:buSzPts val="1100"/>
              <a:buFont typeface="Arial"/>
              <a:buNone/>
            </a:pPr>
            <a:r>
              <a:rPr lang="lt-LT" dirty="0" smtClean="0"/>
              <a:t>Reikalinga perlydyti bituminę stoginę dangą, užsandarinti parapetus.</a:t>
            </a:r>
            <a:endParaRPr lang="lt-LT" dirty="0"/>
          </a:p>
        </p:txBody>
      </p:sp>
      <p:sp>
        <p:nvSpPr>
          <p:cNvPr id="221" name="Google Shape;221;p29"/>
          <p:cNvSpPr/>
          <p:nvPr/>
        </p:nvSpPr>
        <p:spPr>
          <a:xfrm rot="-5400000">
            <a:off x="2483141" y="3726864"/>
            <a:ext cx="1552800" cy="186900"/>
          </a:xfrm>
          <a:prstGeom prst="rect">
            <a:avLst/>
          </a:prstGeom>
          <a:solidFill>
            <a:schemeClr val="dk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Proxima Nova"/>
              <a:ea typeface="Proxima Nova"/>
              <a:cs typeface="Proxima Nova"/>
              <a:sym typeface="Proxima Nova"/>
            </a:endParaRPr>
          </a:p>
        </p:txBody>
      </p:sp>
      <p:sp>
        <p:nvSpPr>
          <p:cNvPr id="222" name="Google Shape;222;p29"/>
          <p:cNvSpPr/>
          <p:nvPr/>
        </p:nvSpPr>
        <p:spPr>
          <a:xfrm>
            <a:off x="0" y="0"/>
            <a:ext cx="1755900" cy="166800"/>
          </a:xfrm>
          <a:prstGeom prst="rect">
            <a:avLst/>
          </a:prstGeom>
          <a:solidFill>
            <a:schemeClr val="dk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Proxima Nova"/>
              <a:ea typeface="Proxima Nova"/>
              <a:cs typeface="Proxima Nova"/>
              <a:sym typeface="Proxima Nova"/>
            </a:endParaRPr>
          </a:p>
        </p:txBody>
      </p:sp>
      <p:pic>
        <p:nvPicPr>
          <p:cNvPr id="2" name="Paveikslėlis 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137010" y="315097"/>
            <a:ext cx="2932848" cy="1909119"/>
          </a:xfrm>
          <a:prstGeom prst="rect">
            <a:avLst/>
          </a:prstGeom>
        </p:spPr>
      </p:pic>
      <p:pic>
        <p:nvPicPr>
          <p:cNvPr id="3" name="Paveikslėlis 2"/>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441357" y="315097"/>
            <a:ext cx="2613452" cy="1909119"/>
          </a:xfrm>
          <a:prstGeom prst="rect">
            <a:avLst/>
          </a:prstGeom>
        </p:spPr>
      </p:pic>
      <p:pic>
        <p:nvPicPr>
          <p:cNvPr id="4" name="Paveikslėlis 3"/>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3441357" y="2292178"/>
            <a:ext cx="2613452" cy="2371241"/>
          </a:xfrm>
          <a:prstGeom prst="rect">
            <a:avLst/>
          </a:prstGeom>
        </p:spPr>
      </p:pic>
      <p:pic>
        <p:nvPicPr>
          <p:cNvPr id="5" name="Paveikslėlis 4"/>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6137009" y="2292178"/>
            <a:ext cx="2932849" cy="2304536"/>
          </a:xfrm>
          <a:prstGeom prst="rect">
            <a:avLst/>
          </a:prstGeom>
        </p:spPr>
      </p:pic>
    </p:spTree>
    <p:extLst>
      <p:ext uri="{BB962C8B-B14F-4D97-AF65-F5344CB8AC3E}">
        <p14:creationId xmlns:p14="http://schemas.microsoft.com/office/powerpoint/2010/main" val="388478915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213"/>
        <p:cNvGrpSpPr/>
        <p:nvPr/>
      </p:nvGrpSpPr>
      <p:grpSpPr>
        <a:xfrm>
          <a:off x="0" y="0"/>
          <a:ext cx="0" cy="0"/>
          <a:chOff x="0" y="0"/>
          <a:chExt cx="0" cy="0"/>
        </a:xfrm>
      </p:grpSpPr>
      <p:sp>
        <p:nvSpPr>
          <p:cNvPr id="214" name="Google Shape;214;p29"/>
          <p:cNvSpPr txBox="1">
            <a:spLocks noGrp="1"/>
          </p:cNvSpPr>
          <p:nvPr>
            <p:ph type="title"/>
          </p:nvPr>
        </p:nvSpPr>
        <p:spPr>
          <a:xfrm>
            <a:off x="70644" y="364462"/>
            <a:ext cx="2557088" cy="1165043"/>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lt-LT" sz="2400" dirty="0" smtClean="0"/>
              <a:t>Vidaus patalpos</a:t>
            </a:r>
            <a:r>
              <a:rPr lang="lt-LT" sz="2800" dirty="0" smtClean="0"/>
              <a:t/>
            </a:r>
            <a:br>
              <a:rPr lang="lt-LT" sz="2800" dirty="0" smtClean="0"/>
            </a:br>
            <a:endParaRPr sz="2800" dirty="0"/>
          </a:p>
        </p:txBody>
      </p:sp>
      <p:sp>
        <p:nvSpPr>
          <p:cNvPr id="215" name="Google Shape;215;p29"/>
          <p:cNvSpPr txBox="1">
            <a:spLocks noGrp="1"/>
          </p:cNvSpPr>
          <p:nvPr>
            <p:ph type="subTitle" idx="1"/>
          </p:nvPr>
        </p:nvSpPr>
        <p:spPr>
          <a:xfrm>
            <a:off x="172860" y="1086679"/>
            <a:ext cx="2039967" cy="3836504"/>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lt-LT" b="1" dirty="0" smtClean="0"/>
              <a:t>Vidaus patalpos renovuotos ir šiuo metu remontuojamos, esminių defektų neužfiksuota.</a:t>
            </a:r>
          </a:p>
          <a:p>
            <a:pPr marL="0" lvl="0" indent="0" algn="l" rtl="0">
              <a:spcBef>
                <a:spcPts val="0"/>
              </a:spcBef>
              <a:spcAft>
                <a:spcPts val="0"/>
              </a:spcAft>
              <a:buClr>
                <a:schemeClr val="dk1"/>
              </a:buClr>
              <a:buSzPts val="1100"/>
              <a:buFont typeface="Arial"/>
              <a:buNone/>
            </a:pPr>
            <a:endParaRPr lang="lt-LT" b="1" dirty="0" smtClean="0"/>
          </a:p>
          <a:p>
            <a:pPr marL="0" lvl="0" indent="0" algn="l" rtl="0">
              <a:spcBef>
                <a:spcPts val="0"/>
              </a:spcBef>
              <a:spcAft>
                <a:spcPts val="0"/>
              </a:spcAft>
              <a:buClr>
                <a:schemeClr val="dk1"/>
              </a:buClr>
              <a:buSzPts val="1100"/>
              <a:buFont typeface="Arial"/>
              <a:buNone/>
            </a:pPr>
            <a:endParaRPr lang="lt-LT" b="1" dirty="0"/>
          </a:p>
          <a:p>
            <a:pPr marL="0" lvl="0" indent="0" algn="l" rtl="0">
              <a:spcBef>
                <a:spcPts val="0"/>
              </a:spcBef>
              <a:spcAft>
                <a:spcPts val="0"/>
              </a:spcAft>
              <a:buClr>
                <a:schemeClr val="dk1"/>
              </a:buClr>
              <a:buSzPts val="1100"/>
              <a:buFont typeface="Arial"/>
              <a:buNone/>
            </a:pPr>
            <a:endParaRPr lang="lt-LT" b="1" dirty="0" smtClean="0"/>
          </a:p>
          <a:p>
            <a:pPr marL="0" lvl="0" indent="0" algn="l" rtl="0">
              <a:spcBef>
                <a:spcPts val="0"/>
              </a:spcBef>
              <a:spcAft>
                <a:spcPts val="0"/>
              </a:spcAft>
              <a:buClr>
                <a:schemeClr val="dk1"/>
              </a:buClr>
              <a:buSzPts val="1100"/>
              <a:buFont typeface="Arial"/>
              <a:buNone/>
            </a:pPr>
            <a:endParaRPr lang="lt-LT" b="1" dirty="0"/>
          </a:p>
          <a:p>
            <a:pPr marL="0" lvl="0" indent="0" algn="l" rtl="0">
              <a:spcBef>
                <a:spcPts val="0"/>
              </a:spcBef>
              <a:spcAft>
                <a:spcPts val="0"/>
              </a:spcAft>
              <a:buClr>
                <a:schemeClr val="dk1"/>
              </a:buClr>
              <a:buSzPts val="1100"/>
              <a:buFont typeface="Arial"/>
              <a:buNone/>
            </a:pPr>
            <a:endParaRPr lang="lt-LT" b="1" dirty="0" smtClean="0"/>
          </a:p>
          <a:p>
            <a:pPr marL="0" lvl="0" indent="0" algn="l" rtl="0">
              <a:spcBef>
                <a:spcPts val="0"/>
              </a:spcBef>
              <a:spcAft>
                <a:spcPts val="0"/>
              </a:spcAft>
              <a:buClr>
                <a:schemeClr val="dk1"/>
              </a:buClr>
              <a:buSzPts val="1100"/>
              <a:buFont typeface="Arial"/>
              <a:buNone/>
            </a:pPr>
            <a:endParaRPr lang="lt-LT" b="1" dirty="0" smtClean="0"/>
          </a:p>
        </p:txBody>
      </p:sp>
      <p:sp>
        <p:nvSpPr>
          <p:cNvPr id="222" name="Google Shape;222;p29"/>
          <p:cNvSpPr/>
          <p:nvPr/>
        </p:nvSpPr>
        <p:spPr>
          <a:xfrm>
            <a:off x="0" y="0"/>
            <a:ext cx="1755900" cy="166800"/>
          </a:xfrm>
          <a:prstGeom prst="rect">
            <a:avLst/>
          </a:prstGeom>
          <a:solidFill>
            <a:schemeClr val="dk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Proxima Nova"/>
              <a:ea typeface="Proxima Nova"/>
              <a:cs typeface="Proxima Nova"/>
              <a:sym typeface="Proxima Nova"/>
            </a:endParaRPr>
          </a:p>
        </p:txBody>
      </p:sp>
      <p:pic>
        <p:nvPicPr>
          <p:cNvPr id="2" name="Paveikslėlis 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363727" y="305830"/>
            <a:ext cx="2706131" cy="2029598"/>
          </a:xfrm>
          <a:prstGeom prst="rect">
            <a:avLst/>
          </a:prstGeom>
        </p:spPr>
      </p:pic>
      <p:pic>
        <p:nvPicPr>
          <p:cNvPr id="4" name="Paveikslėlis 3"/>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891481" y="305831"/>
            <a:ext cx="2681416" cy="2011062"/>
          </a:xfrm>
          <a:prstGeom prst="rect">
            <a:avLst/>
          </a:prstGeom>
        </p:spPr>
      </p:pic>
      <p:pic>
        <p:nvPicPr>
          <p:cNvPr id="5" name="Paveikslėlis 4"/>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170404" y="2489888"/>
            <a:ext cx="3546387" cy="2089547"/>
          </a:xfrm>
          <a:prstGeom prst="rect">
            <a:avLst/>
          </a:prstGeom>
        </p:spPr>
      </p:pic>
    </p:spTree>
    <p:extLst>
      <p:ext uri="{BB962C8B-B14F-4D97-AF65-F5344CB8AC3E}">
        <p14:creationId xmlns:p14="http://schemas.microsoft.com/office/powerpoint/2010/main" val="334052173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213"/>
        <p:cNvGrpSpPr/>
        <p:nvPr/>
      </p:nvGrpSpPr>
      <p:grpSpPr>
        <a:xfrm>
          <a:off x="0" y="0"/>
          <a:ext cx="0" cy="0"/>
          <a:chOff x="0" y="0"/>
          <a:chExt cx="0" cy="0"/>
        </a:xfrm>
      </p:grpSpPr>
      <p:sp>
        <p:nvSpPr>
          <p:cNvPr id="214" name="Google Shape;214;p29"/>
          <p:cNvSpPr txBox="1">
            <a:spLocks noGrp="1"/>
          </p:cNvSpPr>
          <p:nvPr>
            <p:ph type="title"/>
          </p:nvPr>
        </p:nvSpPr>
        <p:spPr>
          <a:xfrm>
            <a:off x="70644" y="364462"/>
            <a:ext cx="2557088" cy="1165043"/>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lt-LT" sz="2800" dirty="0" smtClean="0"/>
              <a:t/>
            </a:r>
            <a:br>
              <a:rPr lang="lt-LT" sz="2800" dirty="0" smtClean="0"/>
            </a:br>
            <a:endParaRPr sz="2800" dirty="0"/>
          </a:p>
        </p:txBody>
      </p:sp>
      <p:sp>
        <p:nvSpPr>
          <p:cNvPr id="215" name="Google Shape;215;p29"/>
          <p:cNvSpPr txBox="1">
            <a:spLocks noGrp="1"/>
          </p:cNvSpPr>
          <p:nvPr>
            <p:ph type="subTitle" idx="1"/>
          </p:nvPr>
        </p:nvSpPr>
        <p:spPr>
          <a:xfrm>
            <a:off x="1416729" y="610160"/>
            <a:ext cx="2149869" cy="3836504"/>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endParaRPr lang="lt-LT" b="1" dirty="0" smtClean="0"/>
          </a:p>
          <a:p>
            <a:pPr marL="0" lvl="0" indent="0" algn="l" rtl="0">
              <a:spcBef>
                <a:spcPts val="0"/>
              </a:spcBef>
              <a:spcAft>
                <a:spcPts val="0"/>
              </a:spcAft>
              <a:buClr>
                <a:schemeClr val="dk1"/>
              </a:buClr>
              <a:buSzPts val="1100"/>
              <a:buFont typeface="Arial"/>
              <a:buNone/>
            </a:pPr>
            <a:endParaRPr lang="lt-LT" b="1" dirty="0" smtClean="0"/>
          </a:p>
          <a:p>
            <a:pPr marL="0" lvl="0" indent="0" algn="l" rtl="0">
              <a:spcBef>
                <a:spcPts val="0"/>
              </a:spcBef>
              <a:spcAft>
                <a:spcPts val="0"/>
              </a:spcAft>
              <a:buClr>
                <a:schemeClr val="dk1"/>
              </a:buClr>
              <a:buSzPts val="1100"/>
              <a:buFont typeface="Arial"/>
              <a:buNone/>
            </a:pPr>
            <a:endParaRPr lang="lt-LT" b="1" dirty="0"/>
          </a:p>
          <a:p>
            <a:pPr marL="0" lvl="0" indent="0" algn="l" rtl="0">
              <a:spcBef>
                <a:spcPts val="0"/>
              </a:spcBef>
              <a:spcAft>
                <a:spcPts val="0"/>
              </a:spcAft>
              <a:buClr>
                <a:schemeClr val="dk1"/>
              </a:buClr>
              <a:buSzPts val="1100"/>
              <a:buFont typeface="Arial"/>
              <a:buNone/>
            </a:pPr>
            <a:endParaRPr lang="lt-LT" b="1" dirty="0" smtClean="0"/>
          </a:p>
          <a:p>
            <a:pPr marL="0" lvl="0" indent="0" algn="l" rtl="0">
              <a:spcBef>
                <a:spcPts val="0"/>
              </a:spcBef>
              <a:spcAft>
                <a:spcPts val="0"/>
              </a:spcAft>
              <a:buClr>
                <a:schemeClr val="dk1"/>
              </a:buClr>
              <a:buSzPts val="1100"/>
              <a:buFont typeface="Arial"/>
              <a:buNone/>
            </a:pPr>
            <a:endParaRPr lang="lt-LT" b="1" dirty="0"/>
          </a:p>
          <a:p>
            <a:pPr marL="0" lvl="0" indent="0" algn="l" rtl="0">
              <a:spcBef>
                <a:spcPts val="0"/>
              </a:spcBef>
              <a:spcAft>
                <a:spcPts val="0"/>
              </a:spcAft>
              <a:buClr>
                <a:schemeClr val="dk1"/>
              </a:buClr>
              <a:buSzPts val="1100"/>
              <a:buFont typeface="Arial"/>
              <a:buNone/>
            </a:pPr>
            <a:endParaRPr lang="lt-LT" b="1" dirty="0" smtClean="0"/>
          </a:p>
          <a:p>
            <a:pPr marL="0" lvl="0" indent="0" algn="l" rtl="0">
              <a:spcBef>
                <a:spcPts val="0"/>
              </a:spcBef>
              <a:spcAft>
                <a:spcPts val="0"/>
              </a:spcAft>
              <a:buClr>
                <a:schemeClr val="dk1"/>
              </a:buClr>
              <a:buSzPts val="1100"/>
              <a:buFont typeface="Arial"/>
              <a:buNone/>
            </a:pPr>
            <a:endParaRPr lang="lt-LT" b="1" dirty="0" smtClean="0"/>
          </a:p>
          <a:p>
            <a:pPr marL="0" lvl="0" indent="0" algn="l" rtl="0">
              <a:spcBef>
                <a:spcPts val="0"/>
              </a:spcBef>
              <a:spcAft>
                <a:spcPts val="0"/>
              </a:spcAft>
              <a:buClr>
                <a:schemeClr val="dk1"/>
              </a:buClr>
              <a:buSzPts val="1100"/>
              <a:buFont typeface="Arial"/>
              <a:buNone/>
            </a:pPr>
            <a:endParaRPr lang="lt-LT" b="1" dirty="0" smtClean="0"/>
          </a:p>
        </p:txBody>
      </p:sp>
      <p:sp>
        <p:nvSpPr>
          <p:cNvPr id="221" name="Google Shape;221;p29"/>
          <p:cNvSpPr/>
          <p:nvPr/>
        </p:nvSpPr>
        <p:spPr>
          <a:xfrm rot="-5400000">
            <a:off x="3581795" y="1900759"/>
            <a:ext cx="1552800" cy="186900"/>
          </a:xfrm>
          <a:prstGeom prst="rect">
            <a:avLst/>
          </a:prstGeom>
          <a:solidFill>
            <a:schemeClr val="dk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Proxima Nova"/>
              <a:ea typeface="Proxima Nova"/>
              <a:cs typeface="Proxima Nova"/>
              <a:sym typeface="Proxima Nova"/>
            </a:endParaRPr>
          </a:p>
        </p:txBody>
      </p:sp>
      <p:sp>
        <p:nvSpPr>
          <p:cNvPr id="222" name="Google Shape;222;p29"/>
          <p:cNvSpPr/>
          <p:nvPr/>
        </p:nvSpPr>
        <p:spPr>
          <a:xfrm>
            <a:off x="0" y="0"/>
            <a:ext cx="1755900" cy="166800"/>
          </a:xfrm>
          <a:prstGeom prst="rect">
            <a:avLst/>
          </a:prstGeom>
          <a:solidFill>
            <a:schemeClr val="dk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Proxima Nova"/>
              <a:ea typeface="Proxima Nova"/>
              <a:cs typeface="Proxima Nova"/>
              <a:sym typeface="Proxima Nova"/>
            </a:endParaRPr>
          </a:p>
        </p:txBody>
      </p:sp>
      <p:sp>
        <p:nvSpPr>
          <p:cNvPr id="9" name="Google Shape;228;p30"/>
          <p:cNvSpPr txBox="1">
            <a:spLocks/>
          </p:cNvSpPr>
          <p:nvPr/>
        </p:nvSpPr>
        <p:spPr>
          <a:xfrm>
            <a:off x="4766056" y="2360141"/>
            <a:ext cx="4161600" cy="484609"/>
          </a:xfrm>
          <a:prstGeom prst="rect">
            <a:avLst/>
          </a:prstGeom>
          <a:solidFill>
            <a:schemeClr val="bg2"/>
          </a:solidFill>
          <a:ln>
            <a:noFill/>
          </a:ln>
        </p:spPr>
        <p:txBody>
          <a:bodyPr spcFirstLastPara="1" wrap="square" lIns="91425" tIns="91425" rIns="91425" bIns="91425" anchor="ctr" anchorCtr="0">
            <a:noAutofit/>
          </a:bodyPr>
          <a:lstStyle/>
          <a:p>
            <a:pPr algn="l" rtl="0">
              <a:buClrTx/>
              <a:buFontTx/>
            </a:pPr>
            <a:r>
              <a:rPr lang="en" sz="5000" b="1" dirty="0" smtClean="0">
                <a:solidFill>
                  <a:schemeClr val="bg1"/>
                </a:solidFill>
                <a:latin typeface="Red Hat Display" panose="020B0604020202020204" charset="0"/>
                <a:ea typeface="Red Hat Display" panose="020B0604020202020204" charset="0"/>
                <a:cs typeface="Red Hat Display" panose="020B0604020202020204" charset="0"/>
              </a:rPr>
              <a:t>0</a:t>
            </a:r>
            <a:r>
              <a:rPr lang="lt-LT" sz="5000" b="1" dirty="0">
                <a:solidFill>
                  <a:schemeClr val="bg1"/>
                </a:solidFill>
                <a:latin typeface="Red Hat Display" panose="020B0604020202020204" charset="0"/>
                <a:ea typeface="Red Hat Display" panose="020B0604020202020204" charset="0"/>
                <a:cs typeface="Red Hat Display" panose="020B0604020202020204" charset="0"/>
              </a:rPr>
              <a:t>4</a:t>
            </a:r>
            <a:endParaRPr lang="en" sz="5000" b="1" dirty="0">
              <a:solidFill>
                <a:schemeClr val="bg1"/>
              </a:solidFill>
              <a:latin typeface="Red Hat Display" panose="020B0604020202020204" charset="0"/>
              <a:ea typeface="Red Hat Display" panose="020B0604020202020204" charset="0"/>
              <a:cs typeface="Red Hat Display" panose="020B0604020202020204" charset="0"/>
            </a:endParaRPr>
          </a:p>
        </p:txBody>
      </p:sp>
      <p:sp>
        <p:nvSpPr>
          <p:cNvPr id="2" name="Stačiakampis 1"/>
          <p:cNvSpPr/>
          <p:nvPr/>
        </p:nvSpPr>
        <p:spPr>
          <a:xfrm>
            <a:off x="4108621" y="3184780"/>
            <a:ext cx="4572000" cy="1569660"/>
          </a:xfrm>
          <a:prstGeom prst="rect">
            <a:avLst/>
          </a:prstGeom>
        </p:spPr>
        <p:txBody>
          <a:bodyPr>
            <a:spAutoFit/>
          </a:bodyPr>
          <a:lstStyle/>
          <a:p>
            <a:r>
              <a:rPr lang="lt-LT" sz="2000" b="1" dirty="0">
                <a:solidFill>
                  <a:schemeClr val="hlink"/>
                </a:solidFill>
                <a:latin typeface="Red Hat Display" panose="020B0604020202020204" charset="0"/>
                <a:ea typeface="Red Hat Display" panose="020B0604020202020204" charset="0"/>
                <a:cs typeface="Red Hat Display" panose="020B0604020202020204" charset="0"/>
              </a:rPr>
              <a:t>Plungės r</a:t>
            </a:r>
            <a:r>
              <a:rPr lang="lt-LT" sz="2000" b="1" dirty="0" smtClean="0">
                <a:solidFill>
                  <a:schemeClr val="hlink"/>
                </a:solidFill>
                <a:latin typeface="Red Hat Display" panose="020B0604020202020204" charset="0"/>
                <a:ea typeface="Red Hat Display" panose="020B0604020202020204" charset="0"/>
                <a:cs typeface="Red Hat Display" panose="020B0604020202020204" charset="0"/>
              </a:rPr>
              <a:t>. Žemaitijos kadetų </a:t>
            </a:r>
            <a:r>
              <a:rPr lang="lt-LT" sz="2000" b="1" dirty="0">
                <a:solidFill>
                  <a:schemeClr val="hlink"/>
                </a:solidFill>
                <a:latin typeface="Red Hat Display" panose="020B0604020202020204" charset="0"/>
                <a:ea typeface="Red Hat Display" panose="020B0604020202020204" charset="0"/>
                <a:cs typeface="Red Hat Display" panose="020B0604020202020204" charset="0"/>
              </a:rPr>
              <a:t>Žemaičių </a:t>
            </a:r>
            <a:r>
              <a:rPr lang="lt-LT" sz="2000" b="1" dirty="0" smtClean="0">
                <a:solidFill>
                  <a:schemeClr val="hlink"/>
                </a:solidFill>
                <a:latin typeface="Red Hat Display" panose="020B0604020202020204" charset="0"/>
                <a:ea typeface="Red Hat Display" panose="020B0604020202020204" charset="0"/>
                <a:cs typeface="Red Hat Display" panose="020B0604020202020204" charset="0"/>
              </a:rPr>
              <a:t>Kalvarijos gimnazijos skyrius</a:t>
            </a:r>
            <a:r>
              <a:rPr lang="lt-LT" dirty="0" smtClean="0">
                <a:solidFill>
                  <a:schemeClr val="hlink"/>
                </a:solidFill>
              </a:rPr>
              <a:t>; </a:t>
            </a:r>
          </a:p>
          <a:p>
            <a:r>
              <a:rPr lang="lt-LT" sz="1800" dirty="0" smtClean="0">
                <a:solidFill>
                  <a:schemeClr val="hlink"/>
                </a:solidFill>
                <a:latin typeface="Red Hat Display" panose="020B0604020202020204" charset="0"/>
                <a:ea typeface="Red Hat Display" panose="020B0604020202020204" charset="0"/>
                <a:cs typeface="Red Hat Display" panose="020B0604020202020204" charset="0"/>
              </a:rPr>
              <a:t>Gluosnių </a:t>
            </a:r>
            <a:r>
              <a:rPr lang="lt-LT" sz="1800" dirty="0">
                <a:solidFill>
                  <a:schemeClr val="hlink"/>
                </a:solidFill>
                <a:latin typeface="Red Hat Display" panose="020B0604020202020204" charset="0"/>
                <a:ea typeface="Red Hat Display" panose="020B0604020202020204" charset="0"/>
                <a:cs typeface="Red Hat Display" panose="020B0604020202020204" charset="0"/>
              </a:rPr>
              <a:t>al. 1, Žemaičių Kalvarijos mstl., </a:t>
            </a:r>
            <a:r>
              <a:rPr lang="lt-LT" sz="1800" dirty="0" smtClean="0">
                <a:solidFill>
                  <a:schemeClr val="hlink"/>
                </a:solidFill>
                <a:latin typeface="Red Hat Display" panose="020B0604020202020204" charset="0"/>
                <a:ea typeface="Red Hat Display" panose="020B0604020202020204" charset="0"/>
                <a:cs typeface="Red Hat Display" panose="020B0604020202020204" charset="0"/>
              </a:rPr>
              <a:t>Plungės r. </a:t>
            </a:r>
            <a:endParaRPr lang="lt-LT" sz="1800" dirty="0">
              <a:latin typeface="Red Hat Display" panose="020B0604020202020204" charset="0"/>
              <a:ea typeface="Red Hat Display" panose="020B0604020202020204" charset="0"/>
              <a:cs typeface="Red Hat Display" panose="020B0604020202020204" charset="0"/>
            </a:endParaRPr>
          </a:p>
        </p:txBody>
      </p:sp>
      <p:pic>
        <p:nvPicPr>
          <p:cNvPr id="3" name="Paveikslėlis 2"/>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40063" y="301214"/>
            <a:ext cx="2888681" cy="2058927"/>
          </a:xfrm>
          <a:prstGeom prst="rect">
            <a:avLst/>
          </a:prstGeom>
        </p:spPr>
      </p:pic>
      <p:pic>
        <p:nvPicPr>
          <p:cNvPr id="4" name="Paveikslėlis 3"/>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40063" y="2474046"/>
            <a:ext cx="2888681" cy="2239662"/>
          </a:xfrm>
          <a:prstGeom prst="rect">
            <a:avLst/>
          </a:prstGeom>
        </p:spPr>
      </p:pic>
    </p:spTree>
    <p:extLst>
      <p:ext uri="{BB962C8B-B14F-4D97-AF65-F5344CB8AC3E}">
        <p14:creationId xmlns:p14="http://schemas.microsoft.com/office/powerpoint/2010/main" val="274204773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213"/>
        <p:cNvGrpSpPr/>
        <p:nvPr/>
      </p:nvGrpSpPr>
      <p:grpSpPr>
        <a:xfrm>
          <a:off x="0" y="0"/>
          <a:ext cx="0" cy="0"/>
          <a:chOff x="0" y="0"/>
          <a:chExt cx="0" cy="0"/>
        </a:xfrm>
      </p:grpSpPr>
      <p:sp>
        <p:nvSpPr>
          <p:cNvPr id="214" name="Google Shape;214;p29"/>
          <p:cNvSpPr txBox="1">
            <a:spLocks noGrp="1"/>
          </p:cNvSpPr>
          <p:nvPr>
            <p:ph type="title"/>
          </p:nvPr>
        </p:nvSpPr>
        <p:spPr>
          <a:xfrm>
            <a:off x="70644" y="364462"/>
            <a:ext cx="2557088" cy="1165043"/>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lt-LT" sz="2800" dirty="0" smtClean="0"/>
              <a:t>Fasadas:</a:t>
            </a:r>
            <a:br>
              <a:rPr lang="lt-LT" sz="2800" dirty="0" smtClean="0"/>
            </a:br>
            <a:endParaRPr sz="2800" dirty="0"/>
          </a:p>
        </p:txBody>
      </p:sp>
      <p:sp>
        <p:nvSpPr>
          <p:cNvPr id="215" name="Google Shape;215;p29"/>
          <p:cNvSpPr txBox="1">
            <a:spLocks noGrp="1"/>
          </p:cNvSpPr>
          <p:nvPr>
            <p:ph type="subTitle" idx="1"/>
          </p:nvPr>
        </p:nvSpPr>
        <p:spPr>
          <a:xfrm>
            <a:off x="172860" y="1086679"/>
            <a:ext cx="2039967" cy="1817159"/>
          </a:xfrm>
          <a:prstGeom prst="rect">
            <a:avLst/>
          </a:prstGeom>
        </p:spPr>
        <p:txBody>
          <a:bodyPr spcFirstLastPara="1" wrap="square" lIns="91425" tIns="91425" rIns="91425" bIns="91425" anchor="t" anchorCtr="0">
            <a:noAutofit/>
          </a:bodyPr>
          <a:lstStyle/>
          <a:p>
            <a:pPr marL="0" indent="0">
              <a:buSzPts val="1100"/>
              <a:buNone/>
            </a:pPr>
            <a:r>
              <a:rPr lang="lt-LT" dirty="0" smtClean="0"/>
              <a:t>Cokolinėje ir fasado dalyje pastebimi struktūrinio tinko ištrupėjimai. Neįrengta lietaus nuotekų surinkimo sistema, dėl to nesurinktas nuo stogo vanduo skverbiasi į pamatą, išsikraipo </a:t>
            </a:r>
            <a:r>
              <a:rPr lang="lt-LT" dirty="0" err="1" smtClean="0"/>
              <a:t>nuogrinda</a:t>
            </a:r>
            <a:r>
              <a:rPr lang="lt-LT" dirty="0" smtClean="0"/>
              <a:t>.</a:t>
            </a:r>
            <a:endParaRPr lang="lt-LT" b="1" dirty="0" smtClean="0"/>
          </a:p>
          <a:p>
            <a:pPr marL="0" lvl="0" indent="0" algn="l" rtl="0">
              <a:spcBef>
                <a:spcPts val="0"/>
              </a:spcBef>
              <a:spcAft>
                <a:spcPts val="0"/>
              </a:spcAft>
              <a:buClr>
                <a:schemeClr val="dk1"/>
              </a:buClr>
              <a:buSzPts val="1100"/>
              <a:buFont typeface="Arial"/>
              <a:buNone/>
            </a:pPr>
            <a:endParaRPr lang="lt-LT" b="1" dirty="0" smtClean="0"/>
          </a:p>
          <a:p>
            <a:pPr marL="0" lvl="0" indent="0" algn="l" rtl="0">
              <a:spcBef>
                <a:spcPts val="0"/>
              </a:spcBef>
              <a:spcAft>
                <a:spcPts val="0"/>
              </a:spcAft>
              <a:buClr>
                <a:schemeClr val="dk1"/>
              </a:buClr>
              <a:buSzPts val="1100"/>
              <a:buFont typeface="Arial"/>
              <a:buNone/>
            </a:pPr>
            <a:endParaRPr lang="lt-LT" b="1" dirty="0"/>
          </a:p>
          <a:p>
            <a:pPr marL="0" lvl="0" indent="0" algn="l" rtl="0">
              <a:spcBef>
                <a:spcPts val="0"/>
              </a:spcBef>
              <a:spcAft>
                <a:spcPts val="0"/>
              </a:spcAft>
              <a:buClr>
                <a:schemeClr val="dk1"/>
              </a:buClr>
              <a:buSzPts val="1100"/>
              <a:buFont typeface="Arial"/>
              <a:buNone/>
            </a:pPr>
            <a:endParaRPr lang="lt-LT" b="1" dirty="0" smtClean="0"/>
          </a:p>
          <a:p>
            <a:pPr marL="0" lvl="0" indent="0" algn="l" rtl="0">
              <a:spcBef>
                <a:spcPts val="0"/>
              </a:spcBef>
              <a:spcAft>
                <a:spcPts val="0"/>
              </a:spcAft>
              <a:buClr>
                <a:schemeClr val="dk1"/>
              </a:buClr>
              <a:buSzPts val="1100"/>
              <a:buFont typeface="Arial"/>
              <a:buNone/>
            </a:pPr>
            <a:endParaRPr lang="lt-LT" b="1" dirty="0"/>
          </a:p>
          <a:p>
            <a:pPr marL="0" lvl="0" indent="0" algn="l" rtl="0">
              <a:spcBef>
                <a:spcPts val="0"/>
              </a:spcBef>
              <a:spcAft>
                <a:spcPts val="0"/>
              </a:spcAft>
              <a:buClr>
                <a:schemeClr val="dk1"/>
              </a:buClr>
              <a:buSzPts val="1100"/>
              <a:buFont typeface="Arial"/>
              <a:buNone/>
            </a:pPr>
            <a:endParaRPr lang="lt-LT" b="1" dirty="0" smtClean="0"/>
          </a:p>
          <a:p>
            <a:pPr marL="0" lvl="0" indent="0" algn="l" rtl="0">
              <a:spcBef>
                <a:spcPts val="0"/>
              </a:spcBef>
              <a:spcAft>
                <a:spcPts val="0"/>
              </a:spcAft>
              <a:buClr>
                <a:schemeClr val="dk1"/>
              </a:buClr>
              <a:buSzPts val="1100"/>
              <a:buFont typeface="Arial"/>
              <a:buNone/>
            </a:pPr>
            <a:r>
              <a:rPr lang="lt-LT" b="1" dirty="0" smtClean="0"/>
              <a:t>Rekomendacija:</a:t>
            </a:r>
          </a:p>
          <a:p>
            <a:pPr marL="0" lvl="0" indent="0" algn="l" rtl="0">
              <a:spcBef>
                <a:spcPts val="0"/>
              </a:spcBef>
              <a:spcAft>
                <a:spcPts val="0"/>
              </a:spcAft>
              <a:buClr>
                <a:schemeClr val="dk1"/>
              </a:buClr>
              <a:buSzPts val="1100"/>
              <a:buFont typeface="Arial"/>
              <a:buNone/>
            </a:pPr>
            <a:r>
              <a:rPr lang="lt-LT" dirty="0" smtClean="0"/>
              <a:t>Pažeistas cokolio ir fasado struktūrinio tinko vietas pataisyti, įrengti lietaus nuotekų surinkimo sistemą</a:t>
            </a:r>
            <a:r>
              <a:rPr lang="lt-LT" b="1" dirty="0" smtClean="0"/>
              <a:t>.</a:t>
            </a:r>
          </a:p>
          <a:p>
            <a:pPr marL="0" lvl="0" indent="0" algn="l" rtl="0">
              <a:spcBef>
                <a:spcPts val="0"/>
              </a:spcBef>
              <a:spcAft>
                <a:spcPts val="0"/>
              </a:spcAft>
              <a:buClr>
                <a:schemeClr val="dk1"/>
              </a:buClr>
              <a:buSzPts val="1100"/>
              <a:buFont typeface="Arial"/>
              <a:buNone/>
            </a:pPr>
            <a:endParaRPr lang="lt-LT" b="1" dirty="0"/>
          </a:p>
          <a:p>
            <a:pPr marL="0" lvl="0" indent="0" algn="l" rtl="0">
              <a:spcBef>
                <a:spcPts val="0"/>
              </a:spcBef>
              <a:spcAft>
                <a:spcPts val="0"/>
              </a:spcAft>
              <a:buClr>
                <a:schemeClr val="dk1"/>
              </a:buClr>
              <a:buSzPts val="1100"/>
              <a:buFont typeface="Arial"/>
              <a:buNone/>
            </a:pPr>
            <a:endParaRPr lang="lt-LT" b="1" dirty="0" smtClean="0"/>
          </a:p>
          <a:p>
            <a:pPr marL="0" lvl="0" indent="0" algn="l" rtl="0">
              <a:spcBef>
                <a:spcPts val="0"/>
              </a:spcBef>
              <a:spcAft>
                <a:spcPts val="0"/>
              </a:spcAft>
              <a:buClr>
                <a:schemeClr val="dk1"/>
              </a:buClr>
              <a:buSzPts val="1100"/>
              <a:buFont typeface="Arial"/>
              <a:buNone/>
            </a:pPr>
            <a:endParaRPr lang="lt-LT" b="1" dirty="0"/>
          </a:p>
          <a:p>
            <a:pPr marL="0" lvl="0" indent="0" algn="l" rtl="0">
              <a:spcBef>
                <a:spcPts val="0"/>
              </a:spcBef>
              <a:spcAft>
                <a:spcPts val="0"/>
              </a:spcAft>
              <a:buClr>
                <a:schemeClr val="dk1"/>
              </a:buClr>
              <a:buSzPts val="1100"/>
              <a:buFont typeface="Arial"/>
              <a:buNone/>
            </a:pPr>
            <a:endParaRPr lang="lt-LT" b="1" dirty="0" smtClean="0"/>
          </a:p>
          <a:p>
            <a:pPr marL="0" lvl="0" indent="0" algn="l" rtl="0">
              <a:spcBef>
                <a:spcPts val="0"/>
              </a:spcBef>
              <a:spcAft>
                <a:spcPts val="0"/>
              </a:spcAft>
              <a:buClr>
                <a:schemeClr val="dk1"/>
              </a:buClr>
              <a:buSzPts val="1100"/>
              <a:buFont typeface="Arial"/>
              <a:buNone/>
            </a:pPr>
            <a:endParaRPr lang="lt-LT" b="1" dirty="0" smtClean="0"/>
          </a:p>
          <a:p>
            <a:pPr marL="0" lvl="0" indent="0" algn="l" rtl="0">
              <a:spcBef>
                <a:spcPts val="0"/>
              </a:spcBef>
              <a:spcAft>
                <a:spcPts val="0"/>
              </a:spcAft>
              <a:buClr>
                <a:schemeClr val="dk1"/>
              </a:buClr>
              <a:buSzPts val="1100"/>
              <a:buFont typeface="Arial"/>
              <a:buNone/>
            </a:pPr>
            <a:endParaRPr lang="lt-LT" b="1" dirty="0"/>
          </a:p>
          <a:p>
            <a:pPr marL="0" lvl="0" indent="0" algn="l" rtl="0">
              <a:spcBef>
                <a:spcPts val="0"/>
              </a:spcBef>
              <a:spcAft>
                <a:spcPts val="0"/>
              </a:spcAft>
              <a:buClr>
                <a:schemeClr val="dk1"/>
              </a:buClr>
              <a:buSzPts val="1100"/>
              <a:buFont typeface="Arial"/>
              <a:buNone/>
            </a:pPr>
            <a:endParaRPr lang="lt-LT" b="1" dirty="0" smtClean="0"/>
          </a:p>
          <a:p>
            <a:pPr marL="0" lvl="0" indent="0" algn="l" rtl="0">
              <a:spcBef>
                <a:spcPts val="0"/>
              </a:spcBef>
              <a:spcAft>
                <a:spcPts val="0"/>
              </a:spcAft>
              <a:buClr>
                <a:schemeClr val="dk1"/>
              </a:buClr>
              <a:buSzPts val="1100"/>
              <a:buFont typeface="Arial"/>
              <a:buNone/>
            </a:pPr>
            <a:endParaRPr lang="lt-LT" b="1" dirty="0" smtClean="0"/>
          </a:p>
        </p:txBody>
      </p:sp>
      <p:sp>
        <p:nvSpPr>
          <p:cNvPr id="221" name="Google Shape;221;p29"/>
          <p:cNvSpPr/>
          <p:nvPr/>
        </p:nvSpPr>
        <p:spPr>
          <a:xfrm rot="-5400000">
            <a:off x="1445174" y="3775036"/>
            <a:ext cx="1552800" cy="186900"/>
          </a:xfrm>
          <a:prstGeom prst="rect">
            <a:avLst/>
          </a:prstGeom>
          <a:solidFill>
            <a:schemeClr val="dk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Proxima Nova"/>
              <a:ea typeface="Proxima Nova"/>
              <a:cs typeface="Proxima Nova"/>
              <a:sym typeface="Proxima Nova"/>
            </a:endParaRPr>
          </a:p>
        </p:txBody>
      </p:sp>
      <p:sp>
        <p:nvSpPr>
          <p:cNvPr id="222" name="Google Shape;222;p29"/>
          <p:cNvSpPr/>
          <p:nvPr/>
        </p:nvSpPr>
        <p:spPr>
          <a:xfrm>
            <a:off x="0" y="0"/>
            <a:ext cx="1755900" cy="166800"/>
          </a:xfrm>
          <a:prstGeom prst="rect">
            <a:avLst/>
          </a:prstGeom>
          <a:solidFill>
            <a:schemeClr val="dk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Proxima Nova"/>
              <a:ea typeface="Proxima Nova"/>
              <a:cs typeface="Proxima Nova"/>
              <a:sym typeface="Proxima Nova"/>
            </a:endParaRPr>
          </a:p>
        </p:txBody>
      </p:sp>
      <p:pic>
        <p:nvPicPr>
          <p:cNvPr id="2" name="Paveikslėlis 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437870" y="344252"/>
            <a:ext cx="2706130" cy="2029598"/>
          </a:xfrm>
          <a:prstGeom prst="rect">
            <a:avLst/>
          </a:prstGeom>
        </p:spPr>
      </p:pic>
      <p:pic>
        <p:nvPicPr>
          <p:cNvPr id="4" name="Paveikslėlis 3"/>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095368" y="344252"/>
            <a:ext cx="2977978" cy="2029597"/>
          </a:xfrm>
          <a:prstGeom prst="rect">
            <a:avLst/>
          </a:prstGeom>
        </p:spPr>
      </p:pic>
      <p:pic>
        <p:nvPicPr>
          <p:cNvPr id="5" name="Paveikslėlis 4"/>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794421" y="2467008"/>
            <a:ext cx="2903837" cy="2177878"/>
          </a:xfrm>
          <a:prstGeom prst="rect">
            <a:avLst/>
          </a:prstGeom>
        </p:spPr>
      </p:pic>
    </p:spTree>
    <p:extLst>
      <p:ext uri="{BB962C8B-B14F-4D97-AF65-F5344CB8AC3E}">
        <p14:creationId xmlns:p14="http://schemas.microsoft.com/office/powerpoint/2010/main" val="379105742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213"/>
        <p:cNvGrpSpPr/>
        <p:nvPr/>
      </p:nvGrpSpPr>
      <p:grpSpPr>
        <a:xfrm>
          <a:off x="0" y="0"/>
          <a:ext cx="0" cy="0"/>
          <a:chOff x="0" y="0"/>
          <a:chExt cx="0" cy="0"/>
        </a:xfrm>
      </p:grpSpPr>
      <p:sp>
        <p:nvSpPr>
          <p:cNvPr id="214" name="Google Shape;214;p29"/>
          <p:cNvSpPr txBox="1">
            <a:spLocks noGrp="1"/>
          </p:cNvSpPr>
          <p:nvPr>
            <p:ph type="title"/>
          </p:nvPr>
        </p:nvSpPr>
        <p:spPr>
          <a:xfrm>
            <a:off x="99391" y="296562"/>
            <a:ext cx="2431774" cy="1566028"/>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lt-LT" sz="2400" dirty="0" smtClean="0"/>
              <a:t>Fasadas:</a:t>
            </a:r>
            <a:r>
              <a:rPr lang="lt-LT" sz="2800" dirty="0" smtClean="0"/>
              <a:t/>
            </a:r>
            <a:br>
              <a:rPr lang="lt-LT" sz="2800" dirty="0" smtClean="0"/>
            </a:br>
            <a:endParaRPr sz="2800" dirty="0"/>
          </a:p>
        </p:txBody>
      </p:sp>
      <p:sp>
        <p:nvSpPr>
          <p:cNvPr id="215" name="Google Shape;215;p29"/>
          <p:cNvSpPr txBox="1">
            <a:spLocks noGrp="1"/>
          </p:cNvSpPr>
          <p:nvPr>
            <p:ph type="subTitle" idx="1"/>
          </p:nvPr>
        </p:nvSpPr>
        <p:spPr>
          <a:xfrm>
            <a:off x="172860" y="1086679"/>
            <a:ext cx="2619767" cy="3836504"/>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endParaRPr lang="lt-LT" b="1" dirty="0" smtClean="0"/>
          </a:p>
          <a:p>
            <a:pPr marL="0" lvl="0" indent="0" algn="l" rtl="0">
              <a:spcBef>
                <a:spcPts val="0"/>
              </a:spcBef>
              <a:spcAft>
                <a:spcPts val="0"/>
              </a:spcAft>
              <a:buClr>
                <a:schemeClr val="dk1"/>
              </a:buClr>
              <a:buSzPts val="1100"/>
              <a:buFont typeface="Arial"/>
              <a:buNone/>
            </a:pPr>
            <a:r>
              <a:rPr lang="lt-LT" dirty="0" smtClean="0"/>
              <a:t>Išsikraipiusi </a:t>
            </a:r>
            <a:r>
              <a:rPr lang="lt-LT" dirty="0" err="1" smtClean="0"/>
              <a:t>nuogrinda</a:t>
            </a:r>
            <a:r>
              <a:rPr lang="lt-LT" dirty="0" smtClean="0"/>
              <a:t>, struktūrinio tinko atšokimai, ištrupėjimai.</a:t>
            </a:r>
          </a:p>
          <a:p>
            <a:pPr marL="0" lvl="0" indent="0" algn="l" rtl="0">
              <a:spcBef>
                <a:spcPts val="0"/>
              </a:spcBef>
              <a:spcAft>
                <a:spcPts val="0"/>
              </a:spcAft>
              <a:buClr>
                <a:schemeClr val="dk1"/>
              </a:buClr>
              <a:buSzPts val="1100"/>
              <a:buFont typeface="Arial"/>
              <a:buNone/>
            </a:pPr>
            <a:r>
              <a:rPr lang="lt-LT" dirty="0" smtClean="0"/>
              <a:t>Fasadas vietomis apsinešęs nešvarumais.</a:t>
            </a:r>
          </a:p>
          <a:p>
            <a:pPr marL="0" lvl="0" indent="0" algn="l" rtl="0">
              <a:spcBef>
                <a:spcPts val="0"/>
              </a:spcBef>
              <a:spcAft>
                <a:spcPts val="0"/>
              </a:spcAft>
              <a:buClr>
                <a:schemeClr val="dk1"/>
              </a:buClr>
              <a:buSzPts val="1100"/>
              <a:buFont typeface="Arial"/>
              <a:buNone/>
            </a:pPr>
            <a:endParaRPr lang="lt-LT" b="1" dirty="0"/>
          </a:p>
          <a:p>
            <a:pPr marL="0" lvl="0" indent="0" algn="l" rtl="0">
              <a:spcBef>
                <a:spcPts val="0"/>
              </a:spcBef>
              <a:spcAft>
                <a:spcPts val="0"/>
              </a:spcAft>
              <a:buClr>
                <a:schemeClr val="dk1"/>
              </a:buClr>
              <a:buSzPts val="1100"/>
              <a:buFont typeface="Arial"/>
              <a:buNone/>
            </a:pPr>
            <a:endParaRPr lang="lt-LT" b="1" dirty="0" smtClean="0"/>
          </a:p>
          <a:p>
            <a:pPr marL="0" indent="0">
              <a:buSzPts val="1100"/>
              <a:buNone/>
            </a:pPr>
            <a:endParaRPr lang="lt-LT" b="1" dirty="0" smtClean="0"/>
          </a:p>
          <a:p>
            <a:pPr marL="0" indent="0">
              <a:buSzPts val="1100"/>
              <a:buNone/>
            </a:pPr>
            <a:endParaRPr lang="lt-LT" b="1" dirty="0"/>
          </a:p>
          <a:p>
            <a:pPr marL="0" indent="0">
              <a:buSzPts val="1100"/>
              <a:buNone/>
            </a:pPr>
            <a:endParaRPr lang="lt-LT" b="1" dirty="0" smtClean="0"/>
          </a:p>
          <a:p>
            <a:pPr marL="0" lvl="0" indent="0" algn="l" rtl="0">
              <a:spcBef>
                <a:spcPts val="0"/>
              </a:spcBef>
              <a:spcAft>
                <a:spcPts val="0"/>
              </a:spcAft>
              <a:buClr>
                <a:schemeClr val="dk1"/>
              </a:buClr>
              <a:buSzPts val="1100"/>
              <a:buFont typeface="Arial"/>
              <a:buNone/>
            </a:pPr>
            <a:r>
              <a:rPr lang="lt-LT" b="1" dirty="0" smtClean="0"/>
              <a:t>Rekomendacija:</a:t>
            </a:r>
          </a:p>
          <a:p>
            <a:pPr marL="0" lvl="0" indent="0">
              <a:buSzPts val="1100"/>
              <a:buNone/>
            </a:pPr>
            <a:r>
              <a:rPr lang="lt-LT" dirty="0"/>
              <a:t>Pažeistas cokolio ir fasado </a:t>
            </a:r>
            <a:r>
              <a:rPr lang="lt-LT" dirty="0" smtClean="0"/>
              <a:t>dekoratyvinio </a:t>
            </a:r>
            <a:r>
              <a:rPr lang="lt-LT" dirty="0"/>
              <a:t>tinko vietas pataisyti, </a:t>
            </a:r>
            <a:r>
              <a:rPr lang="lt-LT" dirty="0" smtClean="0"/>
              <a:t>fasadą nuplauti. Įrengti tvarkingą </a:t>
            </a:r>
            <a:r>
              <a:rPr lang="lt-LT" dirty="0" err="1" smtClean="0"/>
              <a:t>nuogrindą</a:t>
            </a:r>
            <a:r>
              <a:rPr lang="lt-LT" dirty="0" smtClean="0"/>
              <a:t>.</a:t>
            </a:r>
            <a:endParaRPr lang="lt-LT" b="1" dirty="0" smtClean="0"/>
          </a:p>
          <a:p>
            <a:pPr marL="0" lvl="0" indent="0" algn="l" rtl="0">
              <a:spcBef>
                <a:spcPts val="0"/>
              </a:spcBef>
              <a:spcAft>
                <a:spcPts val="0"/>
              </a:spcAft>
              <a:buClr>
                <a:schemeClr val="dk1"/>
              </a:buClr>
              <a:buSzPts val="1100"/>
              <a:buFont typeface="Arial"/>
              <a:buNone/>
            </a:pPr>
            <a:endParaRPr lang="lt-LT" b="1" dirty="0"/>
          </a:p>
          <a:p>
            <a:pPr marL="0" lvl="0" indent="0" algn="l" rtl="0">
              <a:spcBef>
                <a:spcPts val="0"/>
              </a:spcBef>
              <a:spcAft>
                <a:spcPts val="0"/>
              </a:spcAft>
              <a:buClr>
                <a:schemeClr val="dk1"/>
              </a:buClr>
              <a:buSzPts val="1100"/>
              <a:buFont typeface="Arial"/>
              <a:buNone/>
            </a:pPr>
            <a:endParaRPr lang="lt-LT" b="1" dirty="0" smtClean="0"/>
          </a:p>
          <a:p>
            <a:pPr marL="0" lvl="0" indent="0" algn="l" rtl="0">
              <a:spcBef>
                <a:spcPts val="0"/>
              </a:spcBef>
              <a:spcAft>
                <a:spcPts val="0"/>
              </a:spcAft>
              <a:buClr>
                <a:schemeClr val="dk1"/>
              </a:buClr>
              <a:buSzPts val="1100"/>
              <a:buFont typeface="Arial"/>
              <a:buNone/>
            </a:pPr>
            <a:endParaRPr lang="lt-LT" b="1" dirty="0" smtClean="0"/>
          </a:p>
        </p:txBody>
      </p:sp>
      <p:sp>
        <p:nvSpPr>
          <p:cNvPr id="221" name="Google Shape;221;p29"/>
          <p:cNvSpPr/>
          <p:nvPr/>
        </p:nvSpPr>
        <p:spPr>
          <a:xfrm rot="-5400000">
            <a:off x="2305837" y="2545539"/>
            <a:ext cx="1552800" cy="186900"/>
          </a:xfrm>
          <a:prstGeom prst="rect">
            <a:avLst/>
          </a:prstGeom>
          <a:solidFill>
            <a:schemeClr val="dk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Proxima Nova"/>
              <a:ea typeface="Proxima Nova"/>
              <a:cs typeface="Proxima Nova"/>
              <a:sym typeface="Proxima Nova"/>
            </a:endParaRPr>
          </a:p>
        </p:txBody>
      </p:sp>
      <p:sp>
        <p:nvSpPr>
          <p:cNvPr id="222" name="Google Shape;222;p29"/>
          <p:cNvSpPr/>
          <p:nvPr/>
        </p:nvSpPr>
        <p:spPr>
          <a:xfrm>
            <a:off x="0" y="0"/>
            <a:ext cx="1755900" cy="166800"/>
          </a:xfrm>
          <a:prstGeom prst="rect">
            <a:avLst/>
          </a:prstGeom>
          <a:solidFill>
            <a:schemeClr val="dk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Proxima Nova"/>
              <a:ea typeface="Proxima Nova"/>
              <a:cs typeface="Proxima Nova"/>
              <a:sym typeface="Proxima Nova"/>
            </a:endParaRPr>
          </a:p>
        </p:txBody>
      </p:sp>
      <p:pic>
        <p:nvPicPr>
          <p:cNvPr id="2" name="Paveikslėlis 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308125" y="296561"/>
            <a:ext cx="2712308" cy="1940011"/>
          </a:xfrm>
          <a:prstGeom prst="rect">
            <a:avLst/>
          </a:prstGeom>
        </p:spPr>
      </p:pic>
      <p:pic>
        <p:nvPicPr>
          <p:cNvPr id="3" name="Paveikslėlis 2"/>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175687" y="321267"/>
            <a:ext cx="2879123" cy="1918386"/>
          </a:xfrm>
          <a:prstGeom prst="rect">
            <a:avLst/>
          </a:prstGeom>
        </p:spPr>
      </p:pic>
      <p:pic>
        <p:nvPicPr>
          <p:cNvPr id="4" name="Paveikslėlis 3"/>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585385" y="2335717"/>
            <a:ext cx="3078893" cy="2309169"/>
          </a:xfrm>
          <a:prstGeom prst="rect">
            <a:avLst/>
          </a:prstGeom>
        </p:spPr>
      </p:pic>
    </p:spTree>
    <p:extLst>
      <p:ext uri="{BB962C8B-B14F-4D97-AF65-F5344CB8AC3E}">
        <p14:creationId xmlns:p14="http://schemas.microsoft.com/office/powerpoint/2010/main" val="40377824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213"/>
        <p:cNvGrpSpPr/>
        <p:nvPr/>
      </p:nvGrpSpPr>
      <p:grpSpPr>
        <a:xfrm>
          <a:off x="0" y="0"/>
          <a:ext cx="0" cy="0"/>
          <a:chOff x="0" y="0"/>
          <a:chExt cx="0" cy="0"/>
        </a:xfrm>
      </p:grpSpPr>
      <p:sp>
        <p:nvSpPr>
          <p:cNvPr id="214" name="Google Shape;214;p29"/>
          <p:cNvSpPr txBox="1">
            <a:spLocks noGrp="1"/>
          </p:cNvSpPr>
          <p:nvPr>
            <p:ph type="title"/>
          </p:nvPr>
        </p:nvSpPr>
        <p:spPr>
          <a:xfrm>
            <a:off x="99391" y="341818"/>
            <a:ext cx="2431774" cy="1248443"/>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lt-LT" sz="2400" dirty="0" smtClean="0"/>
              <a:t>Fasadas:</a:t>
            </a:r>
            <a:r>
              <a:rPr lang="lt-LT" sz="2800" dirty="0" smtClean="0"/>
              <a:t/>
            </a:r>
            <a:br>
              <a:rPr lang="lt-LT" sz="2800" dirty="0" smtClean="0"/>
            </a:br>
            <a:endParaRPr sz="2800" dirty="0"/>
          </a:p>
        </p:txBody>
      </p:sp>
      <p:sp>
        <p:nvSpPr>
          <p:cNvPr id="215" name="Google Shape;215;p29"/>
          <p:cNvSpPr txBox="1">
            <a:spLocks noGrp="1"/>
          </p:cNvSpPr>
          <p:nvPr>
            <p:ph type="subTitle" idx="1"/>
          </p:nvPr>
        </p:nvSpPr>
        <p:spPr>
          <a:xfrm>
            <a:off x="181607" y="1086679"/>
            <a:ext cx="2039967" cy="3836504"/>
          </a:xfrm>
          <a:prstGeom prst="rect">
            <a:avLst/>
          </a:prstGeom>
        </p:spPr>
        <p:txBody>
          <a:bodyPr spcFirstLastPara="1" wrap="square" lIns="91425" tIns="91425" rIns="91425" bIns="91425" anchor="t" anchorCtr="0">
            <a:noAutofit/>
          </a:bodyPr>
          <a:lstStyle/>
          <a:p>
            <a:pPr marL="0" indent="0">
              <a:buSzPts val="1100"/>
              <a:buNone/>
            </a:pPr>
            <a:r>
              <a:rPr lang="lt-LT" dirty="0" smtClean="0"/>
              <a:t>Stogelio, prie įėjimo į sporto salę,  betonas sueižėjęs, pastebima armatūra, atšokęs apdailos tinkas. Dalyje pastato neįrengta </a:t>
            </a:r>
            <a:r>
              <a:rPr lang="lt-LT" dirty="0" err="1" smtClean="0"/>
              <a:t>nuogrinda</a:t>
            </a:r>
            <a:r>
              <a:rPr lang="lt-LT" dirty="0" smtClean="0"/>
              <a:t>, dėl to vanduo skverbiasi į pamatą ir jam kenkia.  </a:t>
            </a:r>
            <a:endParaRPr lang="lt-LT" b="1" dirty="0" smtClean="0"/>
          </a:p>
          <a:p>
            <a:pPr marL="0" lvl="0" indent="0" algn="l" rtl="0">
              <a:spcBef>
                <a:spcPts val="0"/>
              </a:spcBef>
              <a:spcAft>
                <a:spcPts val="0"/>
              </a:spcAft>
              <a:buClr>
                <a:schemeClr val="dk1"/>
              </a:buClr>
              <a:buSzPts val="1100"/>
              <a:buFont typeface="Arial"/>
              <a:buNone/>
            </a:pPr>
            <a:endParaRPr lang="lt-LT" b="1" dirty="0" smtClean="0"/>
          </a:p>
          <a:p>
            <a:pPr marL="0" lvl="0" indent="0" algn="l" rtl="0">
              <a:spcBef>
                <a:spcPts val="0"/>
              </a:spcBef>
              <a:spcAft>
                <a:spcPts val="0"/>
              </a:spcAft>
              <a:buClr>
                <a:schemeClr val="dk1"/>
              </a:buClr>
              <a:buSzPts val="1100"/>
              <a:buFont typeface="Arial"/>
              <a:buNone/>
            </a:pPr>
            <a:endParaRPr lang="lt-LT" b="1" dirty="0"/>
          </a:p>
          <a:p>
            <a:pPr marL="0" lvl="0" indent="0" algn="l" rtl="0">
              <a:spcBef>
                <a:spcPts val="0"/>
              </a:spcBef>
              <a:spcAft>
                <a:spcPts val="0"/>
              </a:spcAft>
              <a:buClr>
                <a:schemeClr val="dk1"/>
              </a:buClr>
              <a:buSzPts val="1100"/>
              <a:buFont typeface="Arial"/>
              <a:buNone/>
            </a:pPr>
            <a:endParaRPr lang="lt-LT" b="1" dirty="0" smtClean="0"/>
          </a:p>
          <a:p>
            <a:pPr marL="0" lvl="0" indent="0" algn="l" rtl="0">
              <a:spcBef>
                <a:spcPts val="0"/>
              </a:spcBef>
              <a:spcAft>
                <a:spcPts val="0"/>
              </a:spcAft>
              <a:buClr>
                <a:schemeClr val="dk1"/>
              </a:buClr>
              <a:buSzPts val="1100"/>
              <a:buFont typeface="Arial"/>
              <a:buNone/>
            </a:pPr>
            <a:r>
              <a:rPr lang="lt-LT" b="1" dirty="0" smtClean="0"/>
              <a:t>Rekomendacija:</a:t>
            </a:r>
          </a:p>
          <a:p>
            <a:pPr marL="0" lvl="0" indent="0" algn="l" rtl="0">
              <a:spcBef>
                <a:spcPts val="0"/>
              </a:spcBef>
              <a:spcAft>
                <a:spcPts val="0"/>
              </a:spcAft>
              <a:buClr>
                <a:schemeClr val="dk1"/>
              </a:buClr>
              <a:buSzPts val="1100"/>
              <a:buFont typeface="Arial"/>
              <a:buNone/>
            </a:pPr>
            <a:r>
              <a:rPr lang="lt-LT" dirty="0" smtClean="0"/>
              <a:t>Stogeliui reikalingas remontas, įrengti </a:t>
            </a:r>
            <a:r>
              <a:rPr lang="lt-LT" dirty="0" err="1" smtClean="0"/>
              <a:t>nuogrindą</a:t>
            </a:r>
            <a:r>
              <a:rPr lang="lt-LT" dirty="0"/>
              <a:t> </a:t>
            </a:r>
            <a:r>
              <a:rPr lang="lt-LT" dirty="0" smtClean="0"/>
              <a:t>ir lietaus nuotekų surinkimo sistemą.</a:t>
            </a:r>
            <a:endParaRPr lang="lt-LT" dirty="0"/>
          </a:p>
          <a:p>
            <a:pPr marL="0" lvl="0" indent="0" algn="l" rtl="0">
              <a:spcBef>
                <a:spcPts val="0"/>
              </a:spcBef>
              <a:spcAft>
                <a:spcPts val="0"/>
              </a:spcAft>
              <a:buClr>
                <a:schemeClr val="dk1"/>
              </a:buClr>
              <a:buSzPts val="1100"/>
              <a:buFont typeface="Arial"/>
              <a:buNone/>
            </a:pPr>
            <a:endParaRPr lang="lt-LT" b="1" dirty="0" smtClean="0"/>
          </a:p>
          <a:p>
            <a:pPr marL="0" lvl="0" indent="0" algn="l" rtl="0">
              <a:spcBef>
                <a:spcPts val="0"/>
              </a:spcBef>
              <a:spcAft>
                <a:spcPts val="0"/>
              </a:spcAft>
              <a:buClr>
                <a:schemeClr val="dk1"/>
              </a:buClr>
              <a:buSzPts val="1100"/>
              <a:buFont typeface="Arial"/>
              <a:buNone/>
            </a:pPr>
            <a:endParaRPr lang="lt-LT" b="1" dirty="0" smtClean="0"/>
          </a:p>
          <a:p>
            <a:pPr marL="0" lvl="0" indent="0" algn="l" rtl="0">
              <a:spcBef>
                <a:spcPts val="0"/>
              </a:spcBef>
              <a:spcAft>
                <a:spcPts val="0"/>
              </a:spcAft>
              <a:buClr>
                <a:schemeClr val="dk1"/>
              </a:buClr>
              <a:buSzPts val="1100"/>
              <a:buFont typeface="Arial"/>
              <a:buNone/>
            </a:pPr>
            <a:endParaRPr lang="lt-LT" b="1" dirty="0"/>
          </a:p>
          <a:p>
            <a:pPr marL="0" lvl="0" indent="0" algn="l" rtl="0">
              <a:spcBef>
                <a:spcPts val="0"/>
              </a:spcBef>
              <a:spcAft>
                <a:spcPts val="0"/>
              </a:spcAft>
              <a:buClr>
                <a:schemeClr val="dk1"/>
              </a:buClr>
              <a:buSzPts val="1100"/>
              <a:buFont typeface="Arial"/>
              <a:buNone/>
            </a:pPr>
            <a:endParaRPr lang="lt-LT" b="1" dirty="0" smtClean="0"/>
          </a:p>
          <a:p>
            <a:pPr marL="0" indent="0">
              <a:buSzPts val="1100"/>
              <a:buNone/>
            </a:pPr>
            <a:endParaRPr lang="lt-LT" b="1" dirty="0" smtClean="0"/>
          </a:p>
          <a:p>
            <a:pPr marL="0" indent="0">
              <a:buSzPts val="1100"/>
              <a:buNone/>
            </a:pPr>
            <a:endParaRPr lang="lt-LT" b="1" dirty="0"/>
          </a:p>
          <a:p>
            <a:pPr marL="0" lvl="0" indent="0" algn="l" rtl="0">
              <a:spcBef>
                <a:spcPts val="0"/>
              </a:spcBef>
              <a:spcAft>
                <a:spcPts val="0"/>
              </a:spcAft>
              <a:buClr>
                <a:schemeClr val="dk1"/>
              </a:buClr>
              <a:buSzPts val="1100"/>
              <a:buFont typeface="Arial"/>
              <a:buNone/>
            </a:pPr>
            <a:endParaRPr lang="lt-LT" b="1" dirty="0"/>
          </a:p>
          <a:p>
            <a:pPr marL="0" lvl="0" indent="0" algn="l" rtl="0">
              <a:spcBef>
                <a:spcPts val="0"/>
              </a:spcBef>
              <a:spcAft>
                <a:spcPts val="0"/>
              </a:spcAft>
              <a:buClr>
                <a:schemeClr val="dk1"/>
              </a:buClr>
              <a:buSzPts val="1100"/>
              <a:buFont typeface="Arial"/>
              <a:buNone/>
            </a:pPr>
            <a:endParaRPr lang="lt-LT" b="1" dirty="0" smtClean="0"/>
          </a:p>
          <a:p>
            <a:pPr marL="0" lvl="0" indent="0" algn="l" rtl="0">
              <a:spcBef>
                <a:spcPts val="0"/>
              </a:spcBef>
              <a:spcAft>
                <a:spcPts val="0"/>
              </a:spcAft>
              <a:buClr>
                <a:schemeClr val="dk1"/>
              </a:buClr>
              <a:buSzPts val="1100"/>
              <a:buFont typeface="Arial"/>
              <a:buNone/>
            </a:pPr>
            <a:endParaRPr lang="lt-LT" b="1" dirty="0" smtClean="0"/>
          </a:p>
          <a:p>
            <a:pPr marL="0" lvl="0" indent="0" algn="l" rtl="0">
              <a:spcBef>
                <a:spcPts val="0"/>
              </a:spcBef>
              <a:spcAft>
                <a:spcPts val="0"/>
              </a:spcAft>
              <a:buClr>
                <a:schemeClr val="dk1"/>
              </a:buClr>
              <a:buSzPts val="1100"/>
              <a:buFont typeface="Arial"/>
              <a:buNone/>
            </a:pPr>
            <a:endParaRPr lang="lt-LT" b="1" dirty="0"/>
          </a:p>
          <a:p>
            <a:pPr marL="0" lvl="0" indent="0" algn="l" rtl="0">
              <a:spcBef>
                <a:spcPts val="0"/>
              </a:spcBef>
              <a:spcAft>
                <a:spcPts val="0"/>
              </a:spcAft>
              <a:buClr>
                <a:schemeClr val="dk1"/>
              </a:buClr>
              <a:buSzPts val="1100"/>
              <a:buFont typeface="Arial"/>
              <a:buNone/>
            </a:pPr>
            <a:endParaRPr lang="lt-LT" b="1" dirty="0" smtClean="0"/>
          </a:p>
          <a:p>
            <a:pPr marL="0" lvl="0" indent="0" algn="l" rtl="0">
              <a:spcBef>
                <a:spcPts val="0"/>
              </a:spcBef>
              <a:spcAft>
                <a:spcPts val="0"/>
              </a:spcAft>
              <a:buClr>
                <a:schemeClr val="dk1"/>
              </a:buClr>
              <a:buSzPts val="1100"/>
              <a:buFont typeface="Arial"/>
              <a:buNone/>
            </a:pPr>
            <a:endParaRPr lang="lt-LT" b="1" dirty="0" smtClean="0"/>
          </a:p>
        </p:txBody>
      </p:sp>
      <p:sp>
        <p:nvSpPr>
          <p:cNvPr id="221" name="Google Shape;221;p29"/>
          <p:cNvSpPr/>
          <p:nvPr/>
        </p:nvSpPr>
        <p:spPr>
          <a:xfrm rot="-5400000">
            <a:off x="1632074" y="3775036"/>
            <a:ext cx="1552800" cy="186900"/>
          </a:xfrm>
          <a:prstGeom prst="rect">
            <a:avLst/>
          </a:prstGeom>
          <a:solidFill>
            <a:schemeClr val="dk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Proxima Nova"/>
              <a:ea typeface="Proxima Nova"/>
              <a:cs typeface="Proxima Nova"/>
              <a:sym typeface="Proxima Nova"/>
            </a:endParaRPr>
          </a:p>
        </p:txBody>
      </p:sp>
      <p:sp>
        <p:nvSpPr>
          <p:cNvPr id="222" name="Google Shape;222;p29"/>
          <p:cNvSpPr/>
          <p:nvPr/>
        </p:nvSpPr>
        <p:spPr>
          <a:xfrm>
            <a:off x="0" y="0"/>
            <a:ext cx="1755900" cy="166800"/>
          </a:xfrm>
          <a:prstGeom prst="rect">
            <a:avLst/>
          </a:prstGeom>
          <a:solidFill>
            <a:schemeClr val="dk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Proxima Nova"/>
              <a:ea typeface="Proxima Nova"/>
              <a:cs typeface="Proxima Nova"/>
              <a:sym typeface="Proxima Nova"/>
            </a:endParaRPr>
          </a:p>
        </p:txBody>
      </p:sp>
      <p:pic>
        <p:nvPicPr>
          <p:cNvPr id="2" name="Paveikslėlis 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986850" y="327455"/>
            <a:ext cx="3083012" cy="2312259"/>
          </a:xfrm>
          <a:prstGeom prst="rect">
            <a:avLst/>
          </a:prstGeom>
        </p:spPr>
      </p:pic>
      <p:pic>
        <p:nvPicPr>
          <p:cNvPr id="3" name="Paveikslėlis 2"/>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606901" y="327454"/>
            <a:ext cx="3263263" cy="2312259"/>
          </a:xfrm>
          <a:prstGeom prst="rect">
            <a:avLst/>
          </a:prstGeom>
        </p:spPr>
      </p:pic>
      <p:pic>
        <p:nvPicPr>
          <p:cNvPr id="4" name="Paveikslėlis 3"/>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355757" y="2693773"/>
            <a:ext cx="3039761" cy="1951113"/>
          </a:xfrm>
          <a:prstGeom prst="rect">
            <a:avLst/>
          </a:prstGeom>
        </p:spPr>
      </p:pic>
    </p:spTree>
    <p:extLst>
      <p:ext uri="{BB962C8B-B14F-4D97-AF65-F5344CB8AC3E}">
        <p14:creationId xmlns:p14="http://schemas.microsoft.com/office/powerpoint/2010/main" val="236126028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213"/>
        <p:cNvGrpSpPr/>
        <p:nvPr/>
      </p:nvGrpSpPr>
      <p:grpSpPr>
        <a:xfrm>
          <a:off x="0" y="0"/>
          <a:ext cx="0" cy="0"/>
          <a:chOff x="0" y="0"/>
          <a:chExt cx="0" cy="0"/>
        </a:xfrm>
      </p:grpSpPr>
      <p:sp>
        <p:nvSpPr>
          <p:cNvPr id="214" name="Google Shape;214;p29"/>
          <p:cNvSpPr txBox="1">
            <a:spLocks noGrp="1"/>
          </p:cNvSpPr>
          <p:nvPr>
            <p:ph type="title"/>
          </p:nvPr>
        </p:nvSpPr>
        <p:spPr>
          <a:xfrm>
            <a:off x="99391" y="341818"/>
            <a:ext cx="2431774" cy="1248443"/>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lt-LT" sz="2400" dirty="0" smtClean="0"/>
              <a:t>Stogas:</a:t>
            </a:r>
            <a:r>
              <a:rPr lang="lt-LT" sz="2800" dirty="0" smtClean="0"/>
              <a:t/>
            </a:r>
            <a:br>
              <a:rPr lang="lt-LT" sz="2800" dirty="0" smtClean="0"/>
            </a:br>
            <a:endParaRPr sz="2800" dirty="0"/>
          </a:p>
        </p:txBody>
      </p:sp>
      <p:sp>
        <p:nvSpPr>
          <p:cNvPr id="215" name="Google Shape;215;p29"/>
          <p:cNvSpPr txBox="1">
            <a:spLocks noGrp="1"/>
          </p:cNvSpPr>
          <p:nvPr>
            <p:ph type="subTitle" idx="1"/>
          </p:nvPr>
        </p:nvSpPr>
        <p:spPr>
          <a:xfrm>
            <a:off x="172860" y="1086680"/>
            <a:ext cx="2039967" cy="1829516"/>
          </a:xfrm>
          <a:prstGeom prst="rect">
            <a:avLst/>
          </a:prstGeom>
        </p:spPr>
        <p:txBody>
          <a:bodyPr spcFirstLastPara="1" wrap="square" lIns="91425" tIns="91425" rIns="91425" bIns="91425" anchor="t" anchorCtr="0">
            <a:noAutofit/>
          </a:bodyPr>
          <a:lstStyle/>
          <a:p>
            <a:pPr marL="0" indent="0">
              <a:buSzPts val="1100"/>
              <a:buNone/>
            </a:pPr>
            <a:r>
              <a:rPr lang="lt-LT" dirty="0" smtClean="0"/>
              <a:t>Skardinė stoginė danga parūdijusi, bet savo funkciją atlieka, vandens nepraleidžia. Vietomis pastebėti išlinkę lietaus nuvedimo sistemos latakai, lietaus vanduo nuo stogo prateka ant fasado.</a:t>
            </a:r>
            <a:endParaRPr lang="lt-LT" dirty="0"/>
          </a:p>
          <a:p>
            <a:pPr marL="0" lvl="0" indent="0" algn="l" rtl="0">
              <a:spcBef>
                <a:spcPts val="0"/>
              </a:spcBef>
              <a:spcAft>
                <a:spcPts val="0"/>
              </a:spcAft>
              <a:buClr>
                <a:schemeClr val="dk1"/>
              </a:buClr>
              <a:buSzPts val="1100"/>
              <a:buFont typeface="Arial"/>
              <a:buNone/>
            </a:pPr>
            <a:endParaRPr lang="lt-LT" b="1" dirty="0" smtClean="0"/>
          </a:p>
          <a:p>
            <a:pPr marL="0" lvl="0" indent="0" algn="l" rtl="0">
              <a:spcBef>
                <a:spcPts val="0"/>
              </a:spcBef>
              <a:spcAft>
                <a:spcPts val="0"/>
              </a:spcAft>
              <a:buClr>
                <a:schemeClr val="dk1"/>
              </a:buClr>
              <a:buSzPts val="1100"/>
              <a:buFont typeface="Arial"/>
              <a:buNone/>
            </a:pPr>
            <a:endParaRPr lang="lt-LT" b="1" dirty="0" smtClean="0"/>
          </a:p>
          <a:p>
            <a:pPr marL="0" lvl="0" indent="0" algn="l" rtl="0">
              <a:spcBef>
                <a:spcPts val="0"/>
              </a:spcBef>
              <a:spcAft>
                <a:spcPts val="0"/>
              </a:spcAft>
              <a:buClr>
                <a:schemeClr val="dk1"/>
              </a:buClr>
              <a:buSzPts val="1100"/>
              <a:buFont typeface="Arial"/>
              <a:buNone/>
            </a:pPr>
            <a:r>
              <a:rPr lang="lt-LT" b="1" dirty="0" smtClean="0"/>
              <a:t>Rekomendacija:</a:t>
            </a:r>
          </a:p>
          <a:p>
            <a:pPr marL="0" lvl="0" indent="0" algn="l" rtl="0">
              <a:spcBef>
                <a:spcPts val="0"/>
              </a:spcBef>
              <a:spcAft>
                <a:spcPts val="0"/>
              </a:spcAft>
              <a:buClr>
                <a:schemeClr val="dk1"/>
              </a:buClr>
              <a:buSzPts val="1100"/>
              <a:buFont typeface="Arial"/>
              <a:buNone/>
            </a:pPr>
            <a:r>
              <a:rPr lang="lt-LT" dirty="0" smtClean="0"/>
              <a:t>Sutvarkyti išlinkusius latakus</a:t>
            </a:r>
            <a:r>
              <a:rPr lang="lt-LT" dirty="0"/>
              <a:t>.</a:t>
            </a:r>
            <a:endParaRPr lang="lt-LT" b="1" dirty="0" smtClean="0"/>
          </a:p>
          <a:p>
            <a:pPr marL="0" lvl="0" indent="0" algn="l" rtl="0">
              <a:spcBef>
                <a:spcPts val="0"/>
              </a:spcBef>
              <a:spcAft>
                <a:spcPts val="0"/>
              </a:spcAft>
              <a:buClr>
                <a:schemeClr val="dk1"/>
              </a:buClr>
              <a:buSzPts val="1100"/>
              <a:buFont typeface="Arial"/>
              <a:buNone/>
            </a:pPr>
            <a:endParaRPr lang="lt-LT" b="1" dirty="0"/>
          </a:p>
          <a:p>
            <a:pPr marL="0" lvl="0" indent="0" algn="l" rtl="0">
              <a:spcBef>
                <a:spcPts val="0"/>
              </a:spcBef>
              <a:spcAft>
                <a:spcPts val="0"/>
              </a:spcAft>
              <a:buClr>
                <a:schemeClr val="dk1"/>
              </a:buClr>
              <a:buSzPts val="1100"/>
              <a:buFont typeface="Arial"/>
              <a:buNone/>
            </a:pPr>
            <a:endParaRPr lang="lt-LT" b="1" dirty="0" smtClean="0"/>
          </a:p>
          <a:p>
            <a:pPr marL="0" lvl="0" indent="0" algn="l" rtl="0">
              <a:spcBef>
                <a:spcPts val="0"/>
              </a:spcBef>
              <a:spcAft>
                <a:spcPts val="0"/>
              </a:spcAft>
              <a:buClr>
                <a:schemeClr val="dk1"/>
              </a:buClr>
              <a:buSzPts val="1100"/>
              <a:buFont typeface="Arial"/>
              <a:buNone/>
            </a:pPr>
            <a:endParaRPr lang="lt-LT" b="1" dirty="0" smtClean="0"/>
          </a:p>
          <a:p>
            <a:pPr marL="0" lvl="0" indent="0" algn="l" rtl="0">
              <a:spcBef>
                <a:spcPts val="0"/>
              </a:spcBef>
              <a:spcAft>
                <a:spcPts val="0"/>
              </a:spcAft>
              <a:buClr>
                <a:schemeClr val="dk1"/>
              </a:buClr>
              <a:buSzPts val="1100"/>
              <a:buFont typeface="Arial"/>
              <a:buNone/>
            </a:pPr>
            <a:endParaRPr lang="lt-LT" b="1" dirty="0"/>
          </a:p>
          <a:p>
            <a:pPr marL="0" lvl="0" indent="0" algn="l" rtl="0">
              <a:spcBef>
                <a:spcPts val="0"/>
              </a:spcBef>
              <a:spcAft>
                <a:spcPts val="0"/>
              </a:spcAft>
              <a:buClr>
                <a:schemeClr val="dk1"/>
              </a:buClr>
              <a:buSzPts val="1100"/>
              <a:buFont typeface="Arial"/>
              <a:buNone/>
            </a:pPr>
            <a:endParaRPr lang="lt-LT" b="1" dirty="0" smtClean="0"/>
          </a:p>
          <a:p>
            <a:pPr marL="0" indent="0">
              <a:buSzPts val="1100"/>
              <a:buNone/>
            </a:pPr>
            <a:endParaRPr lang="lt-LT" b="1" dirty="0" smtClean="0"/>
          </a:p>
          <a:p>
            <a:pPr marL="0" indent="0">
              <a:buSzPts val="1100"/>
              <a:buNone/>
            </a:pPr>
            <a:endParaRPr lang="lt-LT" b="1" dirty="0"/>
          </a:p>
          <a:p>
            <a:pPr marL="0" lvl="0" indent="0" algn="l" rtl="0">
              <a:spcBef>
                <a:spcPts val="0"/>
              </a:spcBef>
              <a:spcAft>
                <a:spcPts val="0"/>
              </a:spcAft>
              <a:buClr>
                <a:schemeClr val="dk1"/>
              </a:buClr>
              <a:buSzPts val="1100"/>
              <a:buFont typeface="Arial"/>
              <a:buNone/>
            </a:pPr>
            <a:endParaRPr lang="lt-LT" b="1" dirty="0" smtClean="0"/>
          </a:p>
          <a:p>
            <a:pPr marL="0" lvl="0" indent="0" algn="l" rtl="0">
              <a:spcBef>
                <a:spcPts val="0"/>
              </a:spcBef>
              <a:spcAft>
                <a:spcPts val="0"/>
              </a:spcAft>
              <a:buClr>
                <a:schemeClr val="dk1"/>
              </a:buClr>
              <a:buSzPts val="1100"/>
              <a:buFont typeface="Arial"/>
              <a:buNone/>
            </a:pPr>
            <a:endParaRPr lang="lt-LT" b="1" dirty="0" smtClean="0"/>
          </a:p>
          <a:p>
            <a:pPr marL="0" lvl="0" indent="0" algn="l" rtl="0">
              <a:spcBef>
                <a:spcPts val="0"/>
              </a:spcBef>
              <a:spcAft>
                <a:spcPts val="0"/>
              </a:spcAft>
              <a:buClr>
                <a:schemeClr val="dk1"/>
              </a:buClr>
              <a:buSzPts val="1100"/>
              <a:buFont typeface="Arial"/>
              <a:buNone/>
            </a:pPr>
            <a:endParaRPr lang="lt-LT" b="1" dirty="0"/>
          </a:p>
          <a:p>
            <a:pPr marL="0" lvl="0" indent="0" algn="l" rtl="0">
              <a:spcBef>
                <a:spcPts val="0"/>
              </a:spcBef>
              <a:spcAft>
                <a:spcPts val="0"/>
              </a:spcAft>
              <a:buClr>
                <a:schemeClr val="dk1"/>
              </a:buClr>
              <a:buSzPts val="1100"/>
              <a:buFont typeface="Arial"/>
              <a:buNone/>
            </a:pPr>
            <a:endParaRPr lang="lt-LT" b="1" dirty="0" smtClean="0"/>
          </a:p>
          <a:p>
            <a:pPr marL="0" lvl="0" indent="0" algn="l" rtl="0">
              <a:spcBef>
                <a:spcPts val="0"/>
              </a:spcBef>
              <a:spcAft>
                <a:spcPts val="0"/>
              </a:spcAft>
              <a:buClr>
                <a:schemeClr val="dk1"/>
              </a:buClr>
              <a:buSzPts val="1100"/>
              <a:buFont typeface="Arial"/>
              <a:buNone/>
            </a:pPr>
            <a:endParaRPr lang="lt-LT" b="1" dirty="0" smtClean="0"/>
          </a:p>
        </p:txBody>
      </p:sp>
      <p:sp>
        <p:nvSpPr>
          <p:cNvPr id="221" name="Google Shape;221;p29"/>
          <p:cNvSpPr/>
          <p:nvPr/>
        </p:nvSpPr>
        <p:spPr>
          <a:xfrm rot="-5400000">
            <a:off x="1445174" y="3775036"/>
            <a:ext cx="1552800" cy="186900"/>
          </a:xfrm>
          <a:prstGeom prst="rect">
            <a:avLst/>
          </a:prstGeom>
          <a:solidFill>
            <a:schemeClr val="dk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Proxima Nova"/>
              <a:ea typeface="Proxima Nova"/>
              <a:cs typeface="Proxima Nova"/>
              <a:sym typeface="Proxima Nova"/>
            </a:endParaRPr>
          </a:p>
        </p:txBody>
      </p:sp>
      <p:sp>
        <p:nvSpPr>
          <p:cNvPr id="222" name="Google Shape;222;p29"/>
          <p:cNvSpPr/>
          <p:nvPr/>
        </p:nvSpPr>
        <p:spPr>
          <a:xfrm>
            <a:off x="0" y="0"/>
            <a:ext cx="1755900" cy="166800"/>
          </a:xfrm>
          <a:prstGeom prst="rect">
            <a:avLst/>
          </a:prstGeom>
          <a:solidFill>
            <a:schemeClr val="dk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Proxima Nova"/>
              <a:ea typeface="Proxima Nova"/>
              <a:cs typeface="Proxima Nova"/>
              <a:sym typeface="Proxima Nova"/>
            </a:endParaRPr>
          </a:p>
        </p:txBody>
      </p:sp>
      <p:pic>
        <p:nvPicPr>
          <p:cNvPr id="2" name="Paveikslėlis 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315024" y="312841"/>
            <a:ext cx="3159019" cy="2369264"/>
          </a:xfrm>
          <a:prstGeom prst="rect">
            <a:avLst/>
          </a:prstGeom>
        </p:spPr>
      </p:pic>
      <p:pic>
        <p:nvPicPr>
          <p:cNvPr id="3" name="Paveikslėlis 2"/>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5801497" y="312841"/>
            <a:ext cx="3175688" cy="2381766"/>
          </a:xfrm>
          <a:prstGeom prst="rect">
            <a:avLst/>
          </a:prstGeom>
        </p:spPr>
      </p:pic>
    </p:spTree>
    <p:extLst>
      <p:ext uri="{BB962C8B-B14F-4D97-AF65-F5344CB8AC3E}">
        <p14:creationId xmlns:p14="http://schemas.microsoft.com/office/powerpoint/2010/main" val="40268860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213"/>
        <p:cNvGrpSpPr/>
        <p:nvPr/>
      </p:nvGrpSpPr>
      <p:grpSpPr>
        <a:xfrm>
          <a:off x="0" y="0"/>
          <a:ext cx="0" cy="0"/>
          <a:chOff x="0" y="0"/>
          <a:chExt cx="0" cy="0"/>
        </a:xfrm>
      </p:grpSpPr>
      <p:sp>
        <p:nvSpPr>
          <p:cNvPr id="214" name="Google Shape;214;p29"/>
          <p:cNvSpPr txBox="1">
            <a:spLocks noGrp="1"/>
          </p:cNvSpPr>
          <p:nvPr>
            <p:ph type="title"/>
          </p:nvPr>
        </p:nvSpPr>
        <p:spPr>
          <a:xfrm>
            <a:off x="99391" y="341818"/>
            <a:ext cx="2431774" cy="1248443"/>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lt-LT" sz="2400" dirty="0" smtClean="0"/>
              <a:t>Vidaus </a:t>
            </a:r>
            <a:br>
              <a:rPr lang="lt-LT" sz="2400" dirty="0" smtClean="0"/>
            </a:br>
            <a:r>
              <a:rPr lang="lt-LT" sz="2400" dirty="0" smtClean="0"/>
              <a:t>patalpos:</a:t>
            </a:r>
            <a:r>
              <a:rPr lang="lt-LT" sz="2800" dirty="0" smtClean="0"/>
              <a:t/>
            </a:r>
            <a:br>
              <a:rPr lang="lt-LT" sz="2800" dirty="0" smtClean="0"/>
            </a:br>
            <a:endParaRPr sz="2800" dirty="0"/>
          </a:p>
        </p:txBody>
      </p:sp>
      <p:sp>
        <p:nvSpPr>
          <p:cNvPr id="215" name="Google Shape;215;p29"/>
          <p:cNvSpPr txBox="1">
            <a:spLocks noGrp="1"/>
          </p:cNvSpPr>
          <p:nvPr>
            <p:ph type="subTitle" idx="1"/>
          </p:nvPr>
        </p:nvSpPr>
        <p:spPr>
          <a:xfrm>
            <a:off x="172860" y="1210963"/>
            <a:ext cx="2039967" cy="371222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lt-LT" dirty="0"/>
              <a:t>m</a:t>
            </a:r>
            <a:r>
              <a:rPr lang="lt-LT" dirty="0" smtClean="0"/>
              <a:t>okyklos vidaus patalpose esminių defektų nepastebėta, tik smulkūs, kurie yra tvarkomi kosmetinių remontu metu.</a:t>
            </a:r>
            <a:endParaRPr lang="lt-LT" dirty="0"/>
          </a:p>
          <a:p>
            <a:pPr marL="0" lvl="0" indent="0" algn="l" rtl="0">
              <a:spcBef>
                <a:spcPts val="0"/>
              </a:spcBef>
              <a:spcAft>
                <a:spcPts val="0"/>
              </a:spcAft>
              <a:buClr>
                <a:schemeClr val="dk1"/>
              </a:buClr>
              <a:buSzPts val="1100"/>
              <a:buFont typeface="Arial"/>
              <a:buNone/>
            </a:pPr>
            <a:endParaRPr lang="lt-LT" b="1" dirty="0" smtClean="0"/>
          </a:p>
          <a:p>
            <a:pPr marL="0" lvl="0" indent="0" algn="l" rtl="0">
              <a:spcBef>
                <a:spcPts val="0"/>
              </a:spcBef>
              <a:spcAft>
                <a:spcPts val="0"/>
              </a:spcAft>
              <a:buClr>
                <a:schemeClr val="dk1"/>
              </a:buClr>
              <a:buSzPts val="1100"/>
              <a:buFont typeface="Arial"/>
              <a:buNone/>
            </a:pPr>
            <a:endParaRPr lang="lt-LT" b="1" dirty="0"/>
          </a:p>
          <a:p>
            <a:pPr marL="0" lvl="0" indent="0" algn="l" rtl="0">
              <a:spcBef>
                <a:spcPts val="0"/>
              </a:spcBef>
              <a:spcAft>
                <a:spcPts val="0"/>
              </a:spcAft>
              <a:buClr>
                <a:schemeClr val="dk1"/>
              </a:buClr>
              <a:buSzPts val="1100"/>
              <a:buFont typeface="Arial"/>
              <a:buNone/>
            </a:pPr>
            <a:endParaRPr lang="lt-LT" b="1" dirty="0" smtClean="0"/>
          </a:p>
          <a:p>
            <a:pPr marL="0" indent="0">
              <a:buSzPts val="1100"/>
              <a:buNone/>
            </a:pPr>
            <a:endParaRPr lang="lt-LT" b="1" dirty="0" smtClean="0"/>
          </a:p>
          <a:p>
            <a:pPr marL="0" indent="0">
              <a:buSzPts val="1100"/>
              <a:buNone/>
            </a:pPr>
            <a:endParaRPr lang="lt-LT" b="1" dirty="0"/>
          </a:p>
          <a:p>
            <a:pPr marL="0" indent="0">
              <a:buSzPts val="1100"/>
              <a:buNone/>
            </a:pPr>
            <a:endParaRPr lang="lt-LT" b="1" dirty="0" smtClean="0"/>
          </a:p>
          <a:p>
            <a:pPr marL="0" lvl="0" indent="0" algn="l" rtl="0">
              <a:spcBef>
                <a:spcPts val="0"/>
              </a:spcBef>
              <a:spcAft>
                <a:spcPts val="0"/>
              </a:spcAft>
              <a:buClr>
                <a:schemeClr val="dk1"/>
              </a:buClr>
              <a:buSzPts val="1100"/>
              <a:buFont typeface="Arial"/>
              <a:buNone/>
            </a:pPr>
            <a:endParaRPr lang="lt-LT" b="1" dirty="0"/>
          </a:p>
          <a:p>
            <a:pPr marL="0" lvl="0" indent="0" algn="l" rtl="0">
              <a:spcBef>
                <a:spcPts val="0"/>
              </a:spcBef>
              <a:spcAft>
                <a:spcPts val="0"/>
              </a:spcAft>
              <a:buClr>
                <a:schemeClr val="dk1"/>
              </a:buClr>
              <a:buSzPts val="1100"/>
              <a:buFont typeface="Arial"/>
              <a:buNone/>
            </a:pPr>
            <a:endParaRPr lang="lt-LT" b="1" dirty="0" smtClean="0"/>
          </a:p>
          <a:p>
            <a:pPr marL="0" lvl="0" indent="0" algn="l" rtl="0">
              <a:spcBef>
                <a:spcPts val="0"/>
              </a:spcBef>
              <a:spcAft>
                <a:spcPts val="0"/>
              </a:spcAft>
              <a:buClr>
                <a:schemeClr val="dk1"/>
              </a:buClr>
              <a:buSzPts val="1100"/>
              <a:buFont typeface="Arial"/>
              <a:buNone/>
            </a:pPr>
            <a:endParaRPr lang="lt-LT" b="1" dirty="0" smtClean="0"/>
          </a:p>
          <a:p>
            <a:pPr marL="0" lvl="0" indent="0" algn="l" rtl="0">
              <a:spcBef>
                <a:spcPts val="0"/>
              </a:spcBef>
              <a:spcAft>
                <a:spcPts val="0"/>
              </a:spcAft>
              <a:buClr>
                <a:schemeClr val="dk1"/>
              </a:buClr>
              <a:buSzPts val="1100"/>
              <a:buFont typeface="Arial"/>
              <a:buNone/>
            </a:pPr>
            <a:endParaRPr lang="lt-LT" b="1" dirty="0"/>
          </a:p>
          <a:p>
            <a:pPr marL="0" lvl="0" indent="0" algn="l" rtl="0">
              <a:spcBef>
                <a:spcPts val="0"/>
              </a:spcBef>
              <a:spcAft>
                <a:spcPts val="0"/>
              </a:spcAft>
              <a:buClr>
                <a:schemeClr val="dk1"/>
              </a:buClr>
              <a:buSzPts val="1100"/>
              <a:buFont typeface="Arial"/>
              <a:buNone/>
            </a:pPr>
            <a:endParaRPr lang="lt-LT" b="1" dirty="0" smtClean="0"/>
          </a:p>
          <a:p>
            <a:pPr marL="0" lvl="0" indent="0" algn="l" rtl="0">
              <a:spcBef>
                <a:spcPts val="0"/>
              </a:spcBef>
              <a:spcAft>
                <a:spcPts val="0"/>
              </a:spcAft>
              <a:buClr>
                <a:schemeClr val="dk1"/>
              </a:buClr>
              <a:buSzPts val="1100"/>
              <a:buFont typeface="Arial"/>
              <a:buNone/>
            </a:pPr>
            <a:endParaRPr lang="lt-LT" b="1" dirty="0" smtClean="0"/>
          </a:p>
        </p:txBody>
      </p:sp>
      <p:sp>
        <p:nvSpPr>
          <p:cNvPr id="221" name="Google Shape;221;p29"/>
          <p:cNvSpPr/>
          <p:nvPr/>
        </p:nvSpPr>
        <p:spPr>
          <a:xfrm rot="-5400000">
            <a:off x="1538624" y="3775036"/>
            <a:ext cx="1552800" cy="186900"/>
          </a:xfrm>
          <a:prstGeom prst="rect">
            <a:avLst/>
          </a:prstGeom>
          <a:solidFill>
            <a:schemeClr val="dk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Proxima Nova"/>
              <a:ea typeface="Proxima Nova"/>
              <a:cs typeface="Proxima Nova"/>
              <a:sym typeface="Proxima Nova"/>
            </a:endParaRPr>
          </a:p>
        </p:txBody>
      </p:sp>
      <p:sp>
        <p:nvSpPr>
          <p:cNvPr id="222" name="Google Shape;222;p29"/>
          <p:cNvSpPr/>
          <p:nvPr/>
        </p:nvSpPr>
        <p:spPr>
          <a:xfrm>
            <a:off x="0" y="0"/>
            <a:ext cx="1755900" cy="166800"/>
          </a:xfrm>
          <a:prstGeom prst="rect">
            <a:avLst/>
          </a:prstGeom>
          <a:solidFill>
            <a:schemeClr val="dk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Proxima Nova"/>
              <a:ea typeface="Proxima Nova"/>
              <a:cs typeface="Proxima Nova"/>
              <a:sym typeface="Proxima Nova"/>
            </a:endParaRPr>
          </a:p>
        </p:txBody>
      </p:sp>
      <p:pic>
        <p:nvPicPr>
          <p:cNvPr id="2" name="Paveikslėlis 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378675" y="301408"/>
            <a:ext cx="2990336" cy="2003127"/>
          </a:xfrm>
          <a:prstGeom prst="rect">
            <a:avLst/>
          </a:prstGeom>
        </p:spPr>
      </p:pic>
      <p:pic>
        <p:nvPicPr>
          <p:cNvPr id="6" name="Paveikslėlis 5"/>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5826211" y="301409"/>
            <a:ext cx="3002692" cy="2003126"/>
          </a:xfrm>
          <a:prstGeom prst="rect">
            <a:avLst/>
          </a:prstGeom>
        </p:spPr>
      </p:pic>
      <p:pic>
        <p:nvPicPr>
          <p:cNvPr id="9" name="Paveikslėlis 8"/>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2378675" y="2440459"/>
            <a:ext cx="2990336" cy="2204427"/>
          </a:xfrm>
          <a:prstGeom prst="rect">
            <a:avLst/>
          </a:prstGeom>
        </p:spPr>
      </p:pic>
      <p:pic>
        <p:nvPicPr>
          <p:cNvPr id="13" name="Paveikslėlis 12"/>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5826211" y="2488342"/>
            <a:ext cx="3002692" cy="2156544"/>
          </a:xfrm>
          <a:prstGeom prst="rect">
            <a:avLst/>
          </a:prstGeom>
        </p:spPr>
      </p:pic>
    </p:spTree>
    <p:extLst>
      <p:ext uri="{BB962C8B-B14F-4D97-AF65-F5344CB8AC3E}">
        <p14:creationId xmlns:p14="http://schemas.microsoft.com/office/powerpoint/2010/main" val="37638502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13"/>
        <p:cNvGrpSpPr/>
        <p:nvPr/>
      </p:nvGrpSpPr>
      <p:grpSpPr>
        <a:xfrm>
          <a:off x="0" y="0"/>
          <a:ext cx="0" cy="0"/>
          <a:chOff x="0" y="0"/>
          <a:chExt cx="0" cy="0"/>
        </a:xfrm>
      </p:grpSpPr>
      <p:sp>
        <p:nvSpPr>
          <p:cNvPr id="214" name="Google Shape;214;p29"/>
          <p:cNvSpPr txBox="1">
            <a:spLocks noGrp="1"/>
          </p:cNvSpPr>
          <p:nvPr>
            <p:ph type="title"/>
          </p:nvPr>
        </p:nvSpPr>
        <p:spPr>
          <a:xfrm>
            <a:off x="196232" y="479857"/>
            <a:ext cx="3015000" cy="5727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lt-LT" dirty="0" smtClean="0"/>
              <a:t>Fasadas</a:t>
            </a:r>
            <a:endParaRPr dirty="0"/>
          </a:p>
        </p:txBody>
      </p:sp>
      <p:sp>
        <p:nvSpPr>
          <p:cNvPr id="215" name="Google Shape;215;p29"/>
          <p:cNvSpPr txBox="1">
            <a:spLocks noGrp="1"/>
          </p:cNvSpPr>
          <p:nvPr>
            <p:ph type="subTitle" idx="1"/>
          </p:nvPr>
        </p:nvSpPr>
        <p:spPr>
          <a:xfrm>
            <a:off x="161178" y="999919"/>
            <a:ext cx="2128844" cy="2889594"/>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lt-LT" dirty="0" smtClean="0"/>
              <a:t>Dauguma vietų fasadinės HPL plokštės įskilusios, išlūžusios, ištrūkusios iš tvirtinimo varžtų.</a:t>
            </a:r>
          </a:p>
          <a:p>
            <a:pPr marL="0" lvl="0" indent="0" algn="l" rtl="0">
              <a:spcBef>
                <a:spcPts val="0"/>
              </a:spcBef>
              <a:spcAft>
                <a:spcPts val="0"/>
              </a:spcAft>
              <a:buClr>
                <a:schemeClr val="dk1"/>
              </a:buClr>
              <a:buSzPts val="1100"/>
              <a:buFont typeface="Arial"/>
              <a:buNone/>
            </a:pPr>
            <a:endParaRPr lang="lt-LT" dirty="0"/>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lvl="0" indent="0" algn="l" rtl="0">
              <a:spcBef>
                <a:spcPts val="0"/>
              </a:spcBef>
              <a:spcAft>
                <a:spcPts val="0"/>
              </a:spcAft>
              <a:buClr>
                <a:schemeClr val="dk1"/>
              </a:buClr>
              <a:buSzPts val="1100"/>
              <a:buFont typeface="Arial"/>
              <a:buNone/>
            </a:pPr>
            <a:r>
              <a:rPr lang="lt-LT" b="1" dirty="0" smtClean="0">
                <a:solidFill>
                  <a:schemeClr val="tx1"/>
                </a:solidFill>
              </a:rPr>
              <a:t>Rekomendacija:</a:t>
            </a:r>
            <a:r>
              <a:rPr lang="lt-LT" b="1" dirty="0">
                <a:solidFill>
                  <a:schemeClr val="tx1"/>
                </a:solidFill>
              </a:rPr>
              <a:t> </a:t>
            </a:r>
            <a:r>
              <a:rPr lang="lt-LT" dirty="0" smtClean="0">
                <a:solidFill>
                  <a:schemeClr val="tx1"/>
                </a:solidFill>
              </a:rPr>
              <a:t>pakeisti naujai fasadines plokštes, kokybiškai pritvirtinti.</a:t>
            </a:r>
          </a:p>
        </p:txBody>
      </p:sp>
      <p:sp>
        <p:nvSpPr>
          <p:cNvPr id="221" name="Google Shape;221;p29"/>
          <p:cNvSpPr/>
          <p:nvPr/>
        </p:nvSpPr>
        <p:spPr>
          <a:xfrm rot="-5400000">
            <a:off x="1513621" y="3755158"/>
            <a:ext cx="1552800" cy="186900"/>
          </a:xfrm>
          <a:prstGeom prst="rect">
            <a:avLst/>
          </a:prstGeom>
          <a:solidFill>
            <a:schemeClr val="dk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Proxima Nova"/>
              <a:ea typeface="Proxima Nova"/>
              <a:cs typeface="Proxima Nova"/>
              <a:sym typeface="Proxima Nova"/>
            </a:endParaRPr>
          </a:p>
        </p:txBody>
      </p:sp>
      <p:sp>
        <p:nvSpPr>
          <p:cNvPr id="222" name="Google Shape;222;p29"/>
          <p:cNvSpPr/>
          <p:nvPr/>
        </p:nvSpPr>
        <p:spPr>
          <a:xfrm>
            <a:off x="0" y="0"/>
            <a:ext cx="1755900" cy="166800"/>
          </a:xfrm>
          <a:prstGeom prst="rect">
            <a:avLst/>
          </a:prstGeom>
          <a:solidFill>
            <a:schemeClr val="dk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Proxima Nova"/>
              <a:ea typeface="Proxima Nova"/>
              <a:cs typeface="Proxima Nova"/>
              <a:sym typeface="Proxima Nova"/>
            </a:endParaRPr>
          </a:p>
        </p:txBody>
      </p:sp>
      <p:pic>
        <p:nvPicPr>
          <p:cNvPr id="3076" name="Picture 4" descr="C:\Users\marius.birskys\Desktop\Švietimo įstaigų apžiūros\Saules gimnazija\20240820_084832.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7696200" y="-6629400"/>
            <a:ext cx="5280000" cy="3960000"/>
          </a:xfrm>
          <a:prstGeom prst="rect">
            <a:avLst/>
          </a:prstGeom>
          <a:noFill/>
          <a:extLst>
            <a:ext uri="{909E8E84-426E-40DD-AFC4-6F175D3DCCD1}">
              <a14:hiddenFill xmlns:a14="http://schemas.microsoft.com/office/drawing/2010/main">
                <a:solidFill>
                  <a:srgbClr val="FFFFFF"/>
                </a:solidFill>
              </a14:hiddenFill>
            </a:ext>
          </a:extLst>
        </p:spPr>
      </p:pic>
      <p:pic>
        <p:nvPicPr>
          <p:cNvPr id="3077" name="Picture 5" descr="C:\Users\marius.birskys\Desktop\Švietimo įstaigų apžiūros\Saules gimnazija\20240820_084832.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7696200" y="-6629400"/>
            <a:ext cx="2880000" cy="2160000"/>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descr="C:\Users\marius.birskys\Desktop\Švietimo įstaigų apžiūros\Saules gimnazija\20240820_084832.jpg"/>
          <p:cNvPicPr>
            <a:picLocks noGrp="1" noChangeAspect="1" noChangeArrowheads="1"/>
          </p:cNvPicPr>
          <p:nvPr>
            <p:ph type="pic" idx="6"/>
          </p:nvPr>
        </p:nvPicPr>
        <p:blipFill>
          <a:blip r:embed="rId5" cstate="email">
            <a:extLst>
              <a:ext uri="{28A0092B-C50C-407E-A947-70E740481C1C}">
                <a14:useLocalDpi xmlns:a14="http://schemas.microsoft.com/office/drawing/2010/main"/>
              </a:ext>
            </a:extLst>
          </a:blip>
          <a:srcRect/>
          <a:stretch>
            <a:fillRect/>
          </a:stretch>
        </p:blipFill>
        <p:spPr bwMode="auto">
          <a:xfrm>
            <a:off x="6216604" y="361813"/>
            <a:ext cx="2927396" cy="1848535"/>
          </a:xfrm>
          <a:prstGeom prst="rect">
            <a:avLst/>
          </a:prstGeom>
          <a:noFill/>
          <a:extLst>
            <a:ext uri="{909E8E84-426E-40DD-AFC4-6F175D3DCCD1}">
              <a14:hiddenFill xmlns:a14="http://schemas.microsoft.com/office/drawing/2010/main">
                <a:solidFill>
                  <a:srgbClr val="FFFFFF"/>
                </a:solidFill>
              </a14:hiddenFill>
            </a:ext>
          </a:extLst>
        </p:spPr>
      </p:pic>
      <p:pic>
        <p:nvPicPr>
          <p:cNvPr id="3079" name="Picture 7" descr="C:\Users\marius.birskys\Desktop\Švietimo įstaigų apžiūros\Saules gimnazija\20240820_084818.jpg"/>
          <p:cNvPicPr>
            <a:picLocks noGrp="1" noChangeAspect="1" noChangeArrowheads="1"/>
          </p:cNvPicPr>
          <p:nvPr>
            <p:ph type="pic" idx="6"/>
          </p:nvPr>
        </p:nvPicPr>
        <p:blipFill>
          <a:blip r:embed="rId6" cstate="email">
            <a:extLst>
              <a:ext uri="{28A0092B-C50C-407E-A947-70E740481C1C}">
                <a14:useLocalDpi xmlns:a14="http://schemas.microsoft.com/office/drawing/2010/main"/>
              </a:ext>
            </a:extLst>
          </a:blip>
          <a:srcRect/>
          <a:stretch>
            <a:fillRect/>
          </a:stretch>
        </p:blipFill>
        <p:spPr bwMode="auto">
          <a:xfrm>
            <a:off x="3190532" y="348656"/>
            <a:ext cx="2894504" cy="1861692"/>
          </a:xfrm>
          <a:prstGeom prst="rect">
            <a:avLst/>
          </a:prstGeom>
          <a:noFill/>
          <a:extLst>
            <a:ext uri="{909E8E84-426E-40DD-AFC4-6F175D3DCCD1}">
              <a14:hiddenFill xmlns:a14="http://schemas.microsoft.com/office/drawing/2010/main">
                <a:solidFill>
                  <a:srgbClr val="FFFFFF"/>
                </a:solidFill>
              </a14:hiddenFill>
            </a:ext>
          </a:extLst>
        </p:spPr>
      </p:pic>
      <p:pic>
        <p:nvPicPr>
          <p:cNvPr id="3080" name="Picture 8" descr="C:\Users\marius.birskys\Desktop\Švietimo įstaigų apžiūros\Saules gimnazija\20240820_084757.jpg"/>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7696200" y="-6629400"/>
            <a:ext cx="3840000" cy="2880000"/>
          </a:xfrm>
          <a:prstGeom prst="rect">
            <a:avLst/>
          </a:prstGeom>
          <a:noFill/>
          <a:extLst>
            <a:ext uri="{909E8E84-426E-40DD-AFC4-6F175D3DCCD1}">
              <a14:hiddenFill xmlns:a14="http://schemas.microsoft.com/office/drawing/2010/main">
                <a:solidFill>
                  <a:srgbClr val="FFFFFF"/>
                </a:solidFill>
              </a14:hiddenFill>
            </a:ext>
          </a:extLst>
        </p:spPr>
      </p:pic>
      <p:pic>
        <p:nvPicPr>
          <p:cNvPr id="6" name="Paveikslėlis 5"/>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2478419" y="2230083"/>
            <a:ext cx="3244804" cy="2531868"/>
          </a:xfrm>
          <a:prstGeom prst="rect">
            <a:avLst/>
          </a:prstGeom>
        </p:spPr>
      </p:pic>
      <p:pic>
        <p:nvPicPr>
          <p:cNvPr id="3081" name="Picture 9" descr="C:\Users\marius.birskys\Desktop\Švietimo įstaigų apžiūros\Saules gimnazija\20240820_084951.jpg"/>
          <p:cNvPicPr>
            <a:picLocks noChangeAspect="1" noChangeArrowheads="1"/>
          </p:cNvPicPr>
          <p:nvPr/>
        </p:nvPicPr>
        <p:blipFill>
          <a:blip r:embed="rId9" cstate="email">
            <a:extLst>
              <a:ext uri="{28A0092B-C50C-407E-A947-70E740481C1C}">
                <a14:useLocalDpi xmlns:a14="http://schemas.microsoft.com/office/drawing/2010/main"/>
              </a:ext>
            </a:extLst>
          </a:blip>
          <a:srcRect/>
          <a:stretch>
            <a:fillRect/>
          </a:stretch>
        </p:blipFill>
        <p:spPr bwMode="auto">
          <a:xfrm>
            <a:off x="-7696200" y="-6629400"/>
            <a:ext cx="5280000" cy="3960000"/>
          </a:xfrm>
          <a:prstGeom prst="rect">
            <a:avLst/>
          </a:prstGeom>
          <a:noFill/>
          <a:extLst>
            <a:ext uri="{909E8E84-426E-40DD-AFC4-6F175D3DCCD1}">
              <a14:hiddenFill xmlns:a14="http://schemas.microsoft.com/office/drawing/2010/main">
                <a:solidFill>
                  <a:srgbClr val="FFFFFF"/>
                </a:solidFill>
              </a14:hiddenFill>
            </a:ext>
          </a:extLst>
        </p:spPr>
      </p:pic>
      <p:pic>
        <p:nvPicPr>
          <p:cNvPr id="3082" name="Picture 10" descr="C:\Users\marius.birskys\Desktop\Švietimo įstaigų apžiūros\Saules gimnazija\20240820_084951.jpg"/>
          <p:cNvPicPr>
            <a:picLocks noGrp="1" noChangeAspect="1" noChangeArrowheads="1"/>
          </p:cNvPicPr>
          <p:nvPr>
            <p:ph type="pic" idx="6"/>
          </p:nvPr>
        </p:nvPicPr>
        <p:blipFill>
          <a:blip r:embed="rId10" cstate="email">
            <a:extLst>
              <a:ext uri="{28A0092B-C50C-407E-A947-70E740481C1C}">
                <a14:useLocalDpi xmlns:a14="http://schemas.microsoft.com/office/drawing/2010/main"/>
              </a:ext>
            </a:extLst>
          </a:blip>
          <a:srcRect/>
          <a:stretch>
            <a:fillRect/>
          </a:stretch>
        </p:blipFill>
        <p:spPr bwMode="auto">
          <a:xfrm>
            <a:off x="5881106" y="2374809"/>
            <a:ext cx="3045806" cy="208535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213"/>
        <p:cNvGrpSpPr/>
        <p:nvPr/>
      </p:nvGrpSpPr>
      <p:grpSpPr>
        <a:xfrm>
          <a:off x="0" y="0"/>
          <a:ext cx="0" cy="0"/>
          <a:chOff x="0" y="0"/>
          <a:chExt cx="0" cy="0"/>
        </a:xfrm>
      </p:grpSpPr>
      <p:sp>
        <p:nvSpPr>
          <p:cNvPr id="214" name="Google Shape;214;p29"/>
          <p:cNvSpPr txBox="1">
            <a:spLocks noGrp="1"/>
          </p:cNvSpPr>
          <p:nvPr>
            <p:ph type="title"/>
          </p:nvPr>
        </p:nvSpPr>
        <p:spPr>
          <a:xfrm>
            <a:off x="99391" y="341818"/>
            <a:ext cx="2431774" cy="1536409"/>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lt-LT" sz="2400" dirty="0" smtClean="0"/>
              <a:t> </a:t>
            </a:r>
            <a:endParaRPr sz="2800" dirty="0"/>
          </a:p>
        </p:txBody>
      </p:sp>
      <p:sp>
        <p:nvSpPr>
          <p:cNvPr id="215" name="Google Shape;215;p29"/>
          <p:cNvSpPr txBox="1">
            <a:spLocks noGrp="1"/>
          </p:cNvSpPr>
          <p:nvPr>
            <p:ph type="subTitle" idx="1"/>
          </p:nvPr>
        </p:nvSpPr>
        <p:spPr>
          <a:xfrm>
            <a:off x="172860" y="827903"/>
            <a:ext cx="2039967" cy="4095280"/>
          </a:xfrm>
          <a:prstGeom prst="rect">
            <a:avLst/>
          </a:prstGeom>
        </p:spPr>
        <p:txBody>
          <a:bodyPr spcFirstLastPara="1" wrap="square" lIns="91425" tIns="91425" rIns="91425" bIns="91425" anchor="t" anchorCtr="0">
            <a:noAutofit/>
          </a:bodyPr>
          <a:lstStyle/>
          <a:p>
            <a:pPr marL="0" indent="0">
              <a:buSzPts val="1100"/>
              <a:buNone/>
            </a:pPr>
            <a:endParaRPr lang="lt-LT" b="1" dirty="0"/>
          </a:p>
          <a:p>
            <a:pPr marL="0" lvl="0" indent="0" algn="l" rtl="0">
              <a:spcBef>
                <a:spcPts val="0"/>
              </a:spcBef>
              <a:spcAft>
                <a:spcPts val="0"/>
              </a:spcAft>
              <a:buClr>
                <a:schemeClr val="dk1"/>
              </a:buClr>
              <a:buSzPts val="1100"/>
              <a:buFont typeface="Arial"/>
              <a:buNone/>
            </a:pPr>
            <a:endParaRPr lang="lt-LT" b="1" dirty="0" smtClean="0"/>
          </a:p>
          <a:p>
            <a:pPr marL="0" lvl="0" indent="0" algn="l" rtl="0">
              <a:spcBef>
                <a:spcPts val="0"/>
              </a:spcBef>
              <a:spcAft>
                <a:spcPts val="0"/>
              </a:spcAft>
              <a:buClr>
                <a:schemeClr val="dk1"/>
              </a:buClr>
              <a:buSzPts val="1100"/>
              <a:buFont typeface="Arial"/>
              <a:buNone/>
            </a:pPr>
            <a:endParaRPr lang="lt-LT" b="1" dirty="0"/>
          </a:p>
          <a:p>
            <a:pPr marL="0" lvl="0" indent="0" algn="l" rtl="0">
              <a:spcBef>
                <a:spcPts val="0"/>
              </a:spcBef>
              <a:spcAft>
                <a:spcPts val="0"/>
              </a:spcAft>
              <a:buClr>
                <a:schemeClr val="dk1"/>
              </a:buClr>
              <a:buSzPts val="1100"/>
              <a:buFont typeface="Arial"/>
              <a:buNone/>
            </a:pPr>
            <a:endParaRPr lang="lt-LT" b="1" dirty="0" smtClean="0"/>
          </a:p>
          <a:p>
            <a:pPr marL="0" lvl="0" indent="0" algn="l" rtl="0">
              <a:spcBef>
                <a:spcPts val="0"/>
              </a:spcBef>
              <a:spcAft>
                <a:spcPts val="0"/>
              </a:spcAft>
              <a:buClr>
                <a:schemeClr val="dk1"/>
              </a:buClr>
              <a:buSzPts val="1100"/>
              <a:buFont typeface="Arial"/>
              <a:buNone/>
            </a:pPr>
            <a:endParaRPr lang="lt-LT" b="1" dirty="0" smtClean="0"/>
          </a:p>
        </p:txBody>
      </p:sp>
      <p:sp>
        <p:nvSpPr>
          <p:cNvPr id="221" name="Google Shape;221;p29"/>
          <p:cNvSpPr/>
          <p:nvPr/>
        </p:nvSpPr>
        <p:spPr>
          <a:xfrm rot="-5400000">
            <a:off x="3577735" y="1198652"/>
            <a:ext cx="1552800" cy="186900"/>
          </a:xfrm>
          <a:prstGeom prst="rect">
            <a:avLst/>
          </a:prstGeom>
          <a:solidFill>
            <a:schemeClr val="dk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Proxima Nova"/>
              <a:ea typeface="Proxima Nova"/>
              <a:cs typeface="Proxima Nova"/>
              <a:sym typeface="Proxima Nova"/>
            </a:endParaRPr>
          </a:p>
        </p:txBody>
      </p:sp>
      <p:sp>
        <p:nvSpPr>
          <p:cNvPr id="222" name="Google Shape;222;p29"/>
          <p:cNvSpPr/>
          <p:nvPr/>
        </p:nvSpPr>
        <p:spPr>
          <a:xfrm>
            <a:off x="0" y="0"/>
            <a:ext cx="1755900" cy="166800"/>
          </a:xfrm>
          <a:prstGeom prst="rect">
            <a:avLst/>
          </a:prstGeom>
          <a:solidFill>
            <a:schemeClr val="dk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Proxima Nova"/>
              <a:ea typeface="Proxima Nova"/>
              <a:cs typeface="Proxima Nova"/>
              <a:sym typeface="Proxima Nova"/>
            </a:endParaRPr>
          </a:p>
        </p:txBody>
      </p:sp>
      <p:sp>
        <p:nvSpPr>
          <p:cNvPr id="11" name="Google Shape;228;p30"/>
          <p:cNvSpPr txBox="1">
            <a:spLocks/>
          </p:cNvSpPr>
          <p:nvPr/>
        </p:nvSpPr>
        <p:spPr>
          <a:xfrm>
            <a:off x="4619560" y="2597216"/>
            <a:ext cx="4161600" cy="494870"/>
          </a:xfrm>
          <a:prstGeom prst="rect">
            <a:avLst/>
          </a:prstGeom>
          <a:solidFill>
            <a:schemeClr val="bg2"/>
          </a:solidFill>
          <a:ln>
            <a:noFill/>
          </a:ln>
        </p:spPr>
        <p:txBody>
          <a:bodyPr spcFirstLastPara="1" wrap="square" lIns="91425" tIns="91425" rIns="91425" bIns="91425" anchor="ctr" anchorCtr="0">
            <a:noAutofit/>
          </a:bodyPr>
          <a:lstStyle/>
          <a:p>
            <a:pPr algn="l" rtl="0">
              <a:buClrTx/>
              <a:buFontTx/>
            </a:pPr>
            <a:r>
              <a:rPr lang="en" sz="5000" b="1" dirty="0" smtClean="0">
                <a:solidFill>
                  <a:schemeClr val="tx2"/>
                </a:solidFill>
                <a:latin typeface="Red Hat Display" panose="020B0604020202020204" charset="0"/>
                <a:ea typeface="Red Hat Display" panose="020B0604020202020204" charset="0"/>
                <a:cs typeface="Red Hat Display" panose="020B0604020202020204" charset="0"/>
              </a:rPr>
              <a:t>05</a:t>
            </a:r>
            <a:endParaRPr lang="en" sz="5000" b="1" dirty="0">
              <a:solidFill>
                <a:schemeClr val="tx2"/>
              </a:solidFill>
              <a:latin typeface="Red Hat Display" panose="020B0604020202020204" charset="0"/>
              <a:ea typeface="Red Hat Display" panose="020B0604020202020204" charset="0"/>
              <a:cs typeface="Red Hat Display" panose="020B0604020202020204" charset="0"/>
            </a:endParaRPr>
          </a:p>
        </p:txBody>
      </p:sp>
      <p:sp>
        <p:nvSpPr>
          <p:cNvPr id="4" name="Stačiakampis 3"/>
          <p:cNvSpPr/>
          <p:nvPr/>
        </p:nvSpPr>
        <p:spPr>
          <a:xfrm>
            <a:off x="4447585" y="3572822"/>
            <a:ext cx="3954929" cy="677108"/>
          </a:xfrm>
          <a:prstGeom prst="rect">
            <a:avLst/>
          </a:prstGeom>
        </p:spPr>
        <p:txBody>
          <a:bodyPr wrap="none">
            <a:spAutoFit/>
          </a:bodyPr>
          <a:lstStyle/>
          <a:p>
            <a:pPr lvl="0"/>
            <a:r>
              <a:rPr lang="lt-LT" sz="2000" b="1" dirty="0">
                <a:solidFill>
                  <a:schemeClr val="hlink"/>
                </a:solidFill>
                <a:latin typeface="Red Hat Display" panose="020B0604020202020204" charset="0"/>
                <a:ea typeface="Red Hat Display" panose="020B0604020202020204" charset="0"/>
                <a:cs typeface="Red Hat Display" panose="020B0604020202020204" charset="0"/>
              </a:rPr>
              <a:t>Plungės Senamiesčio mokykla; </a:t>
            </a:r>
            <a:endParaRPr lang="lt-LT" sz="2000" b="1" dirty="0" smtClean="0">
              <a:solidFill>
                <a:schemeClr val="hlink"/>
              </a:solidFill>
              <a:latin typeface="Red Hat Display" panose="020B0604020202020204" charset="0"/>
              <a:ea typeface="Red Hat Display" panose="020B0604020202020204" charset="0"/>
              <a:cs typeface="Red Hat Display" panose="020B0604020202020204" charset="0"/>
            </a:endParaRPr>
          </a:p>
          <a:p>
            <a:pPr lvl="0"/>
            <a:r>
              <a:rPr lang="lt-LT" sz="1800" dirty="0" smtClean="0">
                <a:solidFill>
                  <a:schemeClr val="hlink"/>
                </a:solidFill>
                <a:latin typeface="Red Hat Display" panose="020B0604020202020204" charset="0"/>
                <a:ea typeface="Red Hat Display" panose="020B0604020202020204" charset="0"/>
                <a:cs typeface="Red Hat Display" panose="020B0604020202020204" charset="0"/>
              </a:rPr>
              <a:t>Minijos </a:t>
            </a:r>
            <a:r>
              <a:rPr lang="lt-LT" sz="1800" dirty="0">
                <a:solidFill>
                  <a:schemeClr val="hlink"/>
                </a:solidFill>
                <a:latin typeface="Red Hat Display" panose="020B0604020202020204" charset="0"/>
                <a:ea typeface="Red Hat Display" panose="020B0604020202020204" charset="0"/>
                <a:cs typeface="Red Hat Display" panose="020B0604020202020204" charset="0"/>
              </a:rPr>
              <a:t>g. 5, Plungė</a:t>
            </a:r>
          </a:p>
        </p:txBody>
      </p:sp>
      <p:pic>
        <p:nvPicPr>
          <p:cNvPr id="5" name="Paveikslėlis 4"/>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5606" y="166325"/>
            <a:ext cx="3972697" cy="2193816"/>
          </a:xfrm>
          <a:prstGeom prst="rect">
            <a:avLst/>
          </a:prstGeom>
        </p:spPr>
      </p:pic>
      <p:pic>
        <p:nvPicPr>
          <p:cNvPr id="7" name="Paveikslėlis 6"/>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55607" y="2458995"/>
            <a:ext cx="3972696" cy="2418834"/>
          </a:xfrm>
          <a:prstGeom prst="rect">
            <a:avLst/>
          </a:prstGeom>
        </p:spPr>
      </p:pic>
    </p:spTree>
    <p:extLst>
      <p:ext uri="{BB962C8B-B14F-4D97-AF65-F5344CB8AC3E}">
        <p14:creationId xmlns:p14="http://schemas.microsoft.com/office/powerpoint/2010/main" val="6493051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226"/>
        <p:cNvGrpSpPr/>
        <p:nvPr/>
      </p:nvGrpSpPr>
      <p:grpSpPr>
        <a:xfrm>
          <a:off x="0" y="0"/>
          <a:ext cx="0" cy="0"/>
          <a:chOff x="0" y="0"/>
          <a:chExt cx="0" cy="0"/>
        </a:xfrm>
      </p:grpSpPr>
      <p:sp>
        <p:nvSpPr>
          <p:cNvPr id="227" name="Google Shape;227;p30"/>
          <p:cNvSpPr txBox="1">
            <a:spLocks noGrp="1"/>
          </p:cNvSpPr>
          <p:nvPr>
            <p:ph type="title"/>
          </p:nvPr>
        </p:nvSpPr>
        <p:spPr>
          <a:xfrm>
            <a:off x="208674" y="49426"/>
            <a:ext cx="2745652" cy="4565823"/>
          </a:xfrm>
          <a:prstGeom prst="rect">
            <a:avLst/>
          </a:prstGeom>
        </p:spPr>
        <p:txBody>
          <a:bodyPr spcFirstLastPara="1" wrap="square" lIns="91425" tIns="91425" rIns="91425" bIns="91425" anchor="t" anchorCtr="0">
            <a:noAutofit/>
          </a:bodyPr>
          <a:lstStyle/>
          <a:p>
            <a:pPr lvl="0"/>
            <a:r>
              <a:rPr lang="lt-LT" sz="2000" dirty="0" smtClean="0">
                <a:solidFill>
                  <a:schemeClr val="hlink"/>
                </a:solidFill>
              </a:rPr>
              <a:t>Fasadas:</a:t>
            </a:r>
            <a:br>
              <a:rPr lang="lt-LT" sz="2000" dirty="0" smtClean="0">
                <a:solidFill>
                  <a:schemeClr val="hlink"/>
                </a:solidFill>
              </a:rPr>
            </a:br>
            <a:r>
              <a:rPr lang="lt-LT" sz="1200" b="0" dirty="0" smtClean="0">
                <a:solidFill>
                  <a:schemeClr val="hlink"/>
                </a:solidFill>
                <a:latin typeface="Asap" panose="020B0604020202020204" charset="-70"/>
              </a:rPr>
              <a:t>fasadinė skarda deformuota, vietomis  pastebimi sulankstymai ir įdubos. </a:t>
            </a:r>
            <a:br>
              <a:rPr lang="lt-LT" sz="1200" b="0" dirty="0" smtClean="0">
                <a:solidFill>
                  <a:schemeClr val="hlink"/>
                </a:solidFill>
                <a:latin typeface="Asap" panose="020B0604020202020204" charset="-70"/>
              </a:rPr>
            </a:br>
            <a:r>
              <a:rPr lang="lt-LT" sz="1200" b="0" dirty="0">
                <a:solidFill>
                  <a:schemeClr val="hlink"/>
                </a:solidFill>
                <a:latin typeface="Asap" panose="020B0604020202020204" charset="-70"/>
              </a:rPr>
              <a:t/>
            </a:r>
            <a:br>
              <a:rPr lang="lt-LT" sz="1200" b="0" dirty="0">
                <a:solidFill>
                  <a:schemeClr val="hlink"/>
                </a:solidFill>
                <a:latin typeface="Asap" panose="020B0604020202020204" charset="-70"/>
              </a:rPr>
            </a:br>
            <a:r>
              <a:rPr lang="lt-LT" sz="1200" b="0" dirty="0" smtClean="0">
                <a:solidFill>
                  <a:schemeClr val="hlink"/>
                </a:solidFill>
                <a:latin typeface="Asap" panose="020B0604020202020204" charset="-70"/>
              </a:rPr>
              <a:t/>
            </a:r>
            <a:br>
              <a:rPr lang="lt-LT" sz="1200" b="0" dirty="0" smtClean="0">
                <a:solidFill>
                  <a:schemeClr val="hlink"/>
                </a:solidFill>
                <a:latin typeface="Asap" panose="020B0604020202020204" charset="-70"/>
              </a:rPr>
            </a:br>
            <a:r>
              <a:rPr lang="lt-LT" sz="1200" b="0" dirty="0">
                <a:solidFill>
                  <a:schemeClr val="hlink"/>
                </a:solidFill>
                <a:latin typeface="Asap" panose="020B0604020202020204" charset="-70"/>
              </a:rPr>
              <a:t/>
            </a:r>
            <a:br>
              <a:rPr lang="lt-LT" sz="1200" b="0" dirty="0">
                <a:solidFill>
                  <a:schemeClr val="hlink"/>
                </a:solidFill>
                <a:latin typeface="Asap" panose="020B0604020202020204" charset="-70"/>
              </a:rPr>
            </a:br>
            <a:r>
              <a:rPr lang="lt-LT" sz="1200" b="0" dirty="0" smtClean="0">
                <a:solidFill>
                  <a:schemeClr val="hlink"/>
                </a:solidFill>
                <a:latin typeface="Asap" panose="020B0604020202020204" charset="-70"/>
              </a:rPr>
              <a:t/>
            </a:r>
            <a:br>
              <a:rPr lang="lt-LT" sz="1200" b="0" dirty="0" smtClean="0">
                <a:solidFill>
                  <a:schemeClr val="hlink"/>
                </a:solidFill>
                <a:latin typeface="Asap" panose="020B0604020202020204" charset="-70"/>
              </a:rPr>
            </a:br>
            <a:r>
              <a:rPr lang="lt-LT" sz="1200" b="0" dirty="0">
                <a:solidFill>
                  <a:schemeClr val="hlink"/>
                </a:solidFill>
                <a:latin typeface="Asap" panose="020B0604020202020204" charset="-70"/>
              </a:rPr>
              <a:t/>
            </a:r>
            <a:br>
              <a:rPr lang="lt-LT" sz="1200" b="0" dirty="0">
                <a:solidFill>
                  <a:schemeClr val="hlink"/>
                </a:solidFill>
                <a:latin typeface="Asap" panose="020B0604020202020204" charset="-70"/>
              </a:rPr>
            </a:br>
            <a:r>
              <a:rPr lang="lt-LT" sz="1200" b="0" dirty="0" smtClean="0">
                <a:solidFill>
                  <a:schemeClr val="hlink"/>
                </a:solidFill>
                <a:latin typeface="Asap" panose="020B0604020202020204" charset="-70"/>
              </a:rPr>
              <a:t/>
            </a:r>
            <a:br>
              <a:rPr lang="lt-LT" sz="1200" b="0" dirty="0" smtClean="0">
                <a:solidFill>
                  <a:schemeClr val="hlink"/>
                </a:solidFill>
                <a:latin typeface="Asap" panose="020B0604020202020204" charset="-70"/>
              </a:rPr>
            </a:br>
            <a:r>
              <a:rPr lang="lt-LT" sz="1200" b="0" dirty="0">
                <a:solidFill>
                  <a:schemeClr val="hlink"/>
                </a:solidFill>
                <a:latin typeface="Asap" panose="020B0604020202020204" charset="-70"/>
              </a:rPr>
              <a:t/>
            </a:r>
            <a:br>
              <a:rPr lang="lt-LT" sz="1200" b="0" dirty="0">
                <a:solidFill>
                  <a:schemeClr val="hlink"/>
                </a:solidFill>
                <a:latin typeface="Asap" panose="020B0604020202020204" charset="-70"/>
              </a:rPr>
            </a:br>
            <a:r>
              <a:rPr lang="lt-LT" sz="1200" b="0" dirty="0" smtClean="0">
                <a:solidFill>
                  <a:schemeClr val="hlink"/>
                </a:solidFill>
                <a:latin typeface="Asap" panose="020B0604020202020204" charset="-70"/>
              </a:rPr>
              <a:t/>
            </a:r>
            <a:br>
              <a:rPr lang="lt-LT" sz="1200" b="0" dirty="0" smtClean="0">
                <a:solidFill>
                  <a:schemeClr val="hlink"/>
                </a:solidFill>
                <a:latin typeface="Asap" panose="020B0604020202020204" charset="-70"/>
              </a:rPr>
            </a:br>
            <a:r>
              <a:rPr lang="lt-LT" sz="1200" b="0" dirty="0">
                <a:solidFill>
                  <a:schemeClr val="hlink"/>
                </a:solidFill>
                <a:latin typeface="Asap" panose="020B0604020202020204" charset="-70"/>
              </a:rPr>
              <a:t/>
            </a:r>
            <a:br>
              <a:rPr lang="lt-LT" sz="1200" b="0" dirty="0">
                <a:solidFill>
                  <a:schemeClr val="hlink"/>
                </a:solidFill>
                <a:latin typeface="Asap" panose="020B0604020202020204" charset="-70"/>
              </a:rPr>
            </a:br>
            <a:r>
              <a:rPr lang="lt-LT" sz="1200" b="0" dirty="0" smtClean="0">
                <a:solidFill>
                  <a:schemeClr val="hlink"/>
                </a:solidFill>
                <a:latin typeface="Asap" panose="020B0604020202020204" charset="-70"/>
              </a:rPr>
              <a:t/>
            </a:r>
            <a:br>
              <a:rPr lang="lt-LT" sz="1200" b="0" dirty="0" smtClean="0">
                <a:solidFill>
                  <a:schemeClr val="hlink"/>
                </a:solidFill>
                <a:latin typeface="Asap" panose="020B0604020202020204" charset="-70"/>
              </a:rPr>
            </a:br>
            <a:r>
              <a:rPr lang="lt-LT" sz="1200" dirty="0" smtClean="0">
                <a:solidFill>
                  <a:schemeClr val="hlink"/>
                </a:solidFill>
                <a:latin typeface="Asap" panose="020B0604020202020204" charset="-70"/>
              </a:rPr>
              <a:t>Rekomendacija</a:t>
            </a:r>
            <a:r>
              <a:rPr lang="lt-LT" sz="1200" b="0" dirty="0" smtClean="0">
                <a:solidFill>
                  <a:schemeClr val="hlink"/>
                </a:solidFill>
                <a:latin typeface="Asap" panose="020B0604020202020204" charset="-70"/>
              </a:rPr>
              <a:t>:</a:t>
            </a:r>
            <a:br>
              <a:rPr lang="lt-LT" sz="1200" b="0" dirty="0" smtClean="0">
                <a:solidFill>
                  <a:schemeClr val="hlink"/>
                </a:solidFill>
                <a:latin typeface="Asap" panose="020B0604020202020204" charset="-70"/>
              </a:rPr>
            </a:br>
            <a:r>
              <a:rPr lang="lt-LT" sz="1200" b="0" dirty="0" smtClean="0">
                <a:solidFill>
                  <a:schemeClr val="hlink"/>
                </a:solidFill>
                <a:latin typeface="Asap" panose="020B0604020202020204" charset="-70"/>
              </a:rPr>
              <a:t>pakeisti naujai pažeistos skardos lapus.</a:t>
            </a:r>
            <a:endParaRPr lang="lt-LT" sz="1200" b="0" dirty="0">
              <a:solidFill>
                <a:schemeClr val="hlink"/>
              </a:solidFill>
              <a:latin typeface="Asap" panose="020B0604020202020204" charset="-70"/>
            </a:endParaRPr>
          </a:p>
        </p:txBody>
      </p:sp>
      <p:sp>
        <p:nvSpPr>
          <p:cNvPr id="235" name="Google Shape;235;p30"/>
          <p:cNvSpPr/>
          <p:nvPr/>
        </p:nvSpPr>
        <p:spPr>
          <a:xfrm rot="5400000">
            <a:off x="2382586" y="589050"/>
            <a:ext cx="1342800" cy="164700"/>
          </a:xfrm>
          <a:prstGeom prst="rect">
            <a:avLst/>
          </a:prstGeom>
          <a:solidFill>
            <a:schemeClr val="dk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Proxima Nova"/>
              <a:ea typeface="Proxima Nova"/>
              <a:cs typeface="Proxima Nova"/>
              <a:sym typeface="Proxima Nova"/>
            </a:endParaRPr>
          </a:p>
        </p:txBody>
      </p:sp>
      <p:sp>
        <p:nvSpPr>
          <p:cNvPr id="236" name="Google Shape;236;p30"/>
          <p:cNvSpPr/>
          <p:nvPr/>
        </p:nvSpPr>
        <p:spPr>
          <a:xfrm>
            <a:off x="465338" y="4659602"/>
            <a:ext cx="1505400" cy="166800"/>
          </a:xfrm>
          <a:prstGeom prst="rect">
            <a:avLst/>
          </a:prstGeom>
          <a:solidFill>
            <a:schemeClr val="dk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Proxima Nova"/>
              <a:ea typeface="Proxima Nova"/>
              <a:cs typeface="Proxima Nova"/>
              <a:sym typeface="Proxima Nova"/>
            </a:endParaRPr>
          </a:p>
        </p:txBody>
      </p:sp>
      <p:cxnSp>
        <p:nvCxnSpPr>
          <p:cNvPr id="237" name="Google Shape;237;p30"/>
          <p:cNvCxnSpPr/>
          <p:nvPr/>
        </p:nvCxnSpPr>
        <p:spPr>
          <a:xfrm>
            <a:off x="3283247" y="2272194"/>
            <a:ext cx="0" cy="1345800"/>
          </a:xfrm>
          <a:prstGeom prst="straightConnector1">
            <a:avLst/>
          </a:prstGeom>
          <a:noFill/>
          <a:ln w="19050" cap="flat" cmpd="sng">
            <a:solidFill>
              <a:schemeClr val="dk1"/>
            </a:solidFill>
            <a:prstDash val="solid"/>
            <a:round/>
            <a:headEnd type="none" w="med" len="med"/>
            <a:tailEnd type="none" w="med" len="med"/>
          </a:ln>
        </p:spPr>
      </p:cxnSp>
      <p:pic>
        <p:nvPicPr>
          <p:cNvPr id="8" name="Paveikslėlio vietos rezervavimo ženklas 7"/>
          <p:cNvPicPr>
            <a:picLocks noGrp="1" noChangeAspect="1"/>
          </p:cNvPicPr>
          <p:nvPr>
            <p:ph type="pic" idx="5"/>
          </p:nvPr>
        </p:nvPicPr>
        <p:blipFill>
          <a:blip r:embed="rId3" cstate="email">
            <a:extLst>
              <a:ext uri="{28A0092B-C50C-407E-A947-70E740481C1C}">
                <a14:useLocalDpi xmlns:a14="http://schemas.microsoft.com/office/drawing/2010/main"/>
              </a:ext>
            </a:extLst>
          </a:blip>
          <a:srcRect/>
          <a:stretch>
            <a:fillRect/>
          </a:stretch>
        </p:blipFill>
        <p:spPr>
          <a:xfrm>
            <a:off x="3361038" y="179173"/>
            <a:ext cx="3243647" cy="1516486"/>
          </a:xfrm>
        </p:spPr>
      </p:pic>
      <p:pic>
        <p:nvPicPr>
          <p:cNvPr id="6" name="Paveikslėlio vietos rezervavimo ženklas 5"/>
          <p:cNvPicPr>
            <a:picLocks noGrp="1" noChangeAspect="1"/>
          </p:cNvPicPr>
          <p:nvPr>
            <p:ph type="pic" idx="3"/>
          </p:nvPr>
        </p:nvPicPr>
        <p:blipFill>
          <a:blip r:embed="rId4" cstate="email">
            <a:extLst>
              <a:ext uri="{28A0092B-C50C-407E-A947-70E740481C1C}">
                <a14:useLocalDpi xmlns:a14="http://schemas.microsoft.com/office/drawing/2010/main"/>
              </a:ext>
            </a:extLst>
          </a:blip>
          <a:srcRect/>
          <a:stretch>
            <a:fillRect/>
          </a:stretch>
        </p:blipFill>
        <p:spPr>
          <a:xfrm>
            <a:off x="3492843" y="2242751"/>
            <a:ext cx="2777652" cy="2420549"/>
          </a:xfrm>
        </p:spPr>
      </p:pic>
      <p:pic>
        <p:nvPicPr>
          <p:cNvPr id="7" name="Paveikslėlio vietos rezervavimo ženklas 6"/>
          <p:cNvPicPr>
            <a:picLocks noGrp="1" noChangeAspect="1"/>
          </p:cNvPicPr>
          <p:nvPr>
            <p:ph type="pic" idx="6"/>
          </p:nvPr>
        </p:nvPicPr>
        <p:blipFill>
          <a:blip r:embed="rId5" cstate="email">
            <a:extLst>
              <a:ext uri="{28A0092B-C50C-407E-A947-70E740481C1C}">
                <a14:useLocalDpi xmlns:a14="http://schemas.microsoft.com/office/drawing/2010/main"/>
              </a:ext>
            </a:extLst>
          </a:blip>
          <a:srcRect/>
          <a:stretch>
            <a:fillRect/>
          </a:stretch>
        </p:blipFill>
        <p:spPr>
          <a:xfrm>
            <a:off x="6715896" y="2445265"/>
            <a:ext cx="2428103" cy="2222400"/>
          </a:xfrm>
        </p:spPr>
      </p:pic>
      <p:pic>
        <p:nvPicPr>
          <p:cNvPr id="11" name="Paveikslėlio vietos rezervavimo ženklas 10"/>
          <p:cNvPicPr>
            <a:picLocks noGrp="1" noChangeAspect="1"/>
          </p:cNvPicPr>
          <p:nvPr>
            <p:ph type="pic" idx="7"/>
          </p:nvPr>
        </p:nvPicPr>
        <p:blipFill>
          <a:blip r:embed="rId6" cstate="email">
            <a:extLst>
              <a:ext uri="{28A0092B-C50C-407E-A947-70E740481C1C}">
                <a14:useLocalDpi xmlns:a14="http://schemas.microsoft.com/office/drawing/2010/main"/>
              </a:ext>
            </a:extLst>
          </a:blip>
          <a:srcRect/>
          <a:stretch>
            <a:fillRect/>
          </a:stretch>
        </p:blipFill>
        <p:spPr>
          <a:xfrm>
            <a:off x="6697362" y="179148"/>
            <a:ext cx="2446638" cy="1902966"/>
          </a:xfrm>
        </p:spPr>
      </p:pic>
    </p:spTree>
    <p:extLst>
      <p:ext uri="{BB962C8B-B14F-4D97-AF65-F5344CB8AC3E}">
        <p14:creationId xmlns:p14="http://schemas.microsoft.com/office/powerpoint/2010/main" val="263748643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213"/>
        <p:cNvGrpSpPr/>
        <p:nvPr/>
      </p:nvGrpSpPr>
      <p:grpSpPr>
        <a:xfrm>
          <a:off x="0" y="0"/>
          <a:ext cx="0" cy="0"/>
          <a:chOff x="0" y="0"/>
          <a:chExt cx="0" cy="0"/>
        </a:xfrm>
      </p:grpSpPr>
      <p:sp>
        <p:nvSpPr>
          <p:cNvPr id="214" name="Google Shape;214;p29"/>
          <p:cNvSpPr txBox="1">
            <a:spLocks noGrp="1"/>
          </p:cNvSpPr>
          <p:nvPr>
            <p:ph type="title"/>
          </p:nvPr>
        </p:nvSpPr>
        <p:spPr>
          <a:xfrm>
            <a:off x="238539" y="750116"/>
            <a:ext cx="2431774" cy="1248443"/>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lt-LT" sz="2400" dirty="0" smtClean="0"/>
              <a:t>Fasadas, cokolis, </a:t>
            </a:r>
            <a:r>
              <a:rPr lang="lt-LT" sz="2400" dirty="0" err="1" smtClean="0"/>
              <a:t>nuogrinda</a:t>
            </a:r>
            <a:r>
              <a:rPr lang="lt-LT" sz="2800" dirty="0" smtClean="0"/>
              <a:t/>
            </a:r>
            <a:br>
              <a:rPr lang="lt-LT" sz="2800" dirty="0" smtClean="0"/>
            </a:br>
            <a:endParaRPr sz="2800" dirty="0"/>
          </a:p>
        </p:txBody>
      </p:sp>
      <p:sp>
        <p:nvSpPr>
          <p:cNvPr id="215" name="Google Shape;215;p29"/>
          <p:cNvSpPr txBox="1">
            <a:spLocks noGrp="1"/>
          </p:cNvSpPr>
          <p:nvPr>
            <p:ph type="subTitle" idx="1"/>
          </p:nvPr>
        </p:nvSpPr>
        <p:spPr>
          <a:xfrm>
            <a:off x="172860" y="1086679"/>
            <a:ext cx="2039967" cy="3836504"/>
          </a:xfrm>
          <a:prstGeom prst="rect">
            <a:avLst/>
          </a:prstGeom>
        </p:spPr>
        <p:txBody>
          <a:bodyPr spcFirstLastPara="1" wrap="square" lIns="91425" tIns="91425" rIns="91425" bIns="91425" anchor="t" anchorCtr="0">
            <a:noAutofit/>
          </a:bodyPr>
          <a:lstStyle/>
          <a:p>
            <a:pPr marL="0" indent="0">
              <a:buSzPts val="1100"/>
              <a:buNone/>
            </a:pPr>
            <a:endParaRPr lang="lt-LT" dirty="0" smtClean="0"/>
          </a:p>
          <a:p>
            <a:pPr marL="0" indent="0">
              <a:buSzPts val="1100"/>
              <a:buNone/>
            </a:pPr>
            <a:endParaRPr lang="lt-LT" dirty="0"/>
          </a:p>
          <a:p>
            <a:pPr marL="0" indent="0">
              <a:buSzPts val="1100"/>
              <a:buNone/>
            </a:pPr>
            <a:endParaRPr lang="lt-LT" dirty="0" smtClean="0"/>
          </a:p>
          <a:p>
            <a:pPr marL="0" indent="0">
              <a:buSzPts val="1100"/>
              <a:buNone/>
            </a:pPr>
            <a:r>
              <a:rPr lang="lt-LT" dirty="0" smtClean="0"/>
              <a:t>Pastato fasado struktūrinis tinkas vietomis nutrupėjęs. Pažeistose vietose drėgmė skverbiasi į apšiltinimo</a:t>
            </a:r>
            <a:r>
              <a:rPr lang="lt-LT" dirty="0"/>
              <a:t> </a:t>
            </a:r>
            <a:r>
              <a:rPr lang="lt-LT" dirty="0" smtClean="0"/>
              <a:t>medžiagą.  Aptrupėję laiptai, matosi armatūra,  šaligatvio plytelės ir </a:t>
            </a:r>
            <a:r>
              <a:rPr lang="lt-LT" dirty="0" err="1" smtClean="0"/>
              <a:t>nuogrinda</a:t>
            </a:r>
            <a:r>
              <a:rPr lang="lt-LT" dirty="0" smtClean="0"/>
              <a:t> išsikraipiusios.</a:t>
            </a:r>
            <a:endParaRPr lang="lt-LT" b="1" dirty="0" smtClean="0"/>
          </a:p>
          <a:p>
            <a:pPr marL="0" lvl="0" indent="0" algn="l" rtl="0">
              <a:spcBef>
                <a:spcPts val="0"/>
              </a:spcBef>
              <a:spcAft>
                <a:spcPts val="0"/>
              </a:spcAft>
              <a:buClr>
                <a:schemeClr val="dk1"/>
              </a:buClr>
              <a:buSzPts val="1100"/>
              <a:buFont typeface="Arial"/>
              <a:buNone/>
            </a:pPr>
            <a:endParaRPr lang="lt-LT" b="1" dirty="0" smtClean="0"/>
          </a:p>
          <a:p>
            <a:pPr marL="0" lvl="0" indent="0" algn="l" rtl="0">
              <a:spcBef>
                <a:spcPts val="0"/>
              </a:spcBef>
              <a:spcAft>
                <a:spcPts val="0"/>
              </a:spcAft>
              <a:buClr>
                <a:schemeClr val="dk1"/>
              </a:buClr>
              <a:buSzPts val="1100"/>
              <a:buFont typeface="Arial"/>
              <a:buNone/>
            </a:pPr>
            <a:endParaRPr lang="lt-LT" b="1" dirty="0"/>
          </a:p>
          <a:p>
            <a:pPr marL="0" lvl="0" indent="0" algn="l" rtl="0">
              <a:spcBef>
                <a:spcPts val="0"/>
              </a:spcBef>
              <a:spcAft>
                <a:spcPts val="0"/>
              </a:spcAft>
              <a:buClr>
                <a:schemeClr val="dk1"/>
              </a:buClr>
              <a:buSzPts val="1100"/>
              <a:buFont typeface="Arial"/>
              <a:buNone/>
            </a:pPr>
            <a:endParaRPr lang="lt-LT" b="1" dirty="0" smtClean="0"/>
          </a:p>
          <a:p>
            <a:pPr marL="0" lvl="0" indent="0" algn="l" rtl="0">
              <a:spcBef>
                <a:spcPts val="0"/>
              </a:spcBef>
              <a:spcAft>
                <a:spcPts val="0"/>
              </a:spcAft>
              <a:buClr>
                <a:schemeClr val="dk1"/>
              </a:buClr>
              <a:buSzPts val="1100"/>
              <a:buFont typeface="Arial"/>
              <a:buNone/>
            </a:pPr>
            <a:endParaRPr lang="lt-LT" b="1" dirty="0"/>
          </a:p>
          <a:p>
            <a:pPr marL="0" lvl="0" indent="0" algn="l" rtl="0">
              <a:spcBef>
                <a:spcPts val="0"/>
              </a:spcBef>
              <a:spcAft>
                <a:spcPts val="0"/>
              </a:spcAft>
              <a:buClr>
                <a:schemeClr val="dk1"/>
              </a:buClr>
              <a:buSzPts val="1100"/>
              <a:buFont typeface="Arial"/>
              <a:buNone/>
            </a:pPr>
            <a:endParaRPr lang="lt-LT" b="1" dirty="0" smtClean="0"/>
          </a:p>
          <a:p>
            <a:pPr marL="0" lvl="0" indent="0" algn="l" rtl="0">
              <a:spcBef>
                <a:spcPts val="0"/>
              </a:spcBef>
              <a:spcAft>
                <a:spcPts val="0"/>
              </a:spcAft>
              <a:buClr>
                <a:schemeClr val="dk1"/>
              </a:buClr>
              <a:buSzPts val="1100"/>
              <a:buFont typeface="Arial"/>
              <a:buNone/>
            </a:pPr>
            <a:endParaRPr lang="lt-LT" b="1" dirty="0" smtClean="0"/>
          </a:p>
          <a:p>
            <a:pPr marL="0" indent="0">
              <a:buSzPts val="1100"/>
              <a:buNone/>
            </a:pPr>
            <a:endParaRPr lang="lt-LT" b="1" dirty="0" smtClean="0"/>
          </a:p>
          <a:p>
            <a:pPr marL="0" lvl="0" indent="0" algn="l" rtl="0">
              <a:spcBef>
                <a:spcPts val="0"/>
              </a:spcBef>
              <a:spcAft>
                <a:spcPts val="0"/>
              </a:spcAft>
              <a:buClr>
                <a:schemeClr val="dk1"/>
              </a:buClr>
              <a:buSzPts val="1100"/>
              <a:buFont typeface="Arial"/>
              <a:buNone/>
            </a:pPr>
            <a:endParaRPr lang="lt-LT" b="1" dirty="0" smtClean="0"/>
          </a:p>
          <a:p>
            <a:pPr marL="0" lvl="0" indent="0" algn="l" rtl="0">
              <a:spcBef>
                <a:spcPts val="0"/>
              </a:spcBef>
              <a:spcAft>
                <a:spcPts val="0"/>
              </a:spcAft>
              <a:buClr>
                <a:schemeClr val="dk1"/>
              </a:buClr>
              <a:buSzPts val="1100"/>
              <a:buFont typeface="Arial"/>
              <a:buNone/>
            </a:pPr>
            <a:endParaRPr lang="lt-LT" b="1" dirty="0"/>
          </a:p>
          <a:p>
            <a:pPr marL="0" lvl="0" indent="0" algn="l" rtl="0">
              <a:spcBef>
                <a:spcPts val="0"/>
              </a:spcBef>
              <a:spcAft>
                <a:spcPts val="0"/>
              </a:spcAft>
              <a:buClr>
                <a:schemeClr val="dk1"/>
              </a:buClr>
              <a:buSzPts val="1100"/>
              <a:buFont typeface="Arial"/>
              <a:buNone/>
            </a:pPr>
            <a:endParaRPr lang="lt-LT" b="1" dirty="0" smtClean="0"/>
          </a:p>
          <a:p>
            <a:pPr marL="0" lvl="0" indent="0" algn="l" rtl="0">
              <a:spcBef>
                <a:spcPts val="0"/>
              </a:spcBef>
              <a:spcAft>
                <a:spcPts val="0"/>
              </a:spcAft>
              <a:buClr>
                <a:schemeClr val="dk1"/>
              </a:buClr>
              <a:buSzPts val="1100"/>
              <a:buFont typeface="Arial"/>
              <a:buNone/>
            </a:pPr>
            <a:endParaRPr lang="lt-LT" b="1" dirty="0" smtClean="0"/>
          </a:p>
          <a:p>
            <a:pPr marL="0" lvl="0" indent="0" algn="l" rtl="0">
              <a:spcBef>
                <a:spcPts val="0"/>
              </a:spcBef>
              <a:spcAft>
                <a:spcPts val="0"/>
              </a:spcAft>
              <a:buClr>
                <a:schemeClr val="dk1"/>
              </a:buClr>
              <a:buSzPts val="1100"/>
              <a:buFont typeface="Arial"/>
              <a:buNone/>
            </a:pPr>
            <a:endParaRPr lang="lt-LT" b="1" dirty="0"/>
          </a:p>
          <a:p>
            <a:pPr marL="0" lvl="0" indent="0" algn="l" rtl="0">
              <a:spcBef>
                <a:spcPts val="0"/>
              </a:spcBef>
              <a:spcAft>
                <a:spcPts val="0"/>
              </a:spcAft>
              <a:buClr>
                <a:schemeClr val="dk1"/>
              </a:buClr>
              <a:buSzPts val="1100"/>
              <a:buFont typeface="Arial"/>
              <a:buNone/>
            </a:pPr>
            <a:endParaRPr lang="lt-LT" b="1" dirty="0" smtClean="0"/>
          </a:p>
          <a:p>
            <a:pPr marL="0" lvl="0" indent="0" algn="l" rtl="0">
              <a:spcBef>
                <a:spcPts val="0"/>
              </a:spcBef>
              <a:spcAft>
                <a:spcPts val="0"/>
              </a:spcAft>
              <a:buClr>
                <a:schemeClr val="dk1"/>
              </a:buClr>
              <a:buSzPts val="1100"/>
              <a:buFont typeface="Arial"/>
              <a:buNone/>
            </a:pPr>
            <a:endParaRPr lang="lt-LT" b="1" dirty="0" smtClean="0"/>
          </a:p>
        </p:txBody>
      </p:sp>
      <p:sp>
        <p:nvSpPr>
          <p:cNvPr id="221" name="Google Shape;221;p29"/>
          <p:cNvSpPr/>
          <p:nvPr/>
        </p:nvSpPr>
        <p:spPr>
          <a:xfrm rot="-5400000">
            <a:off x="1445174" y="3775036"/>
            <a:ext cx="1552800" cy="186900"/>
          </a:xfrm>
          <a:prstGeom prst="rect">
            <a:avLst/>
          </a:prstGeom>
          <a:solidFill>
            <a:schemeClr val="dk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Proxima Nova"/>
              <a:ea typeface="Proxima Nova"/>
              <a:cs typeface="Proxima Nova"/>
              <a:sym typeface="Proxima Nova"/>
            </a:endParaRPr>
          </a:p>
        </p:txBody>
      </p:sp>
      <p:sp>
        <p:nvSpPr>
          <p:cNvPr id="222" name="Google Shape;222;p29"/>
          <p:cNvSpPr/>
          <p:nvPr/>
        </p:nvSpPr>
        <p:spPr>
          <a:xfrm>
            <a:off x="0" y="0"/>
            <a:ext cx="1755900" cy="166800"/>
          </a:xfrm>
          <a:prstGeom prst="rect">
            <a:avLst/>
          </a:prstGeom>
          <a:solidFill>
            <a:schemeClr val="dk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Proxima Nova"/>
              <a:ea typeface="Proxima Nova"/>
              <a:cs typeface="Proxima Nova"/>
              <a:sym typeface="Proxima Nova"/>
            </a:endParaRPr>
          </a:p>
        </p:txBody>
      </p:sp>
      <p:pic>
        <p:nvPicPr>
          <p:cNvPr id="3" name="Paveikslėlis 2"/>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510482" y="290384"/>
            <a:ext cx="2594919" cy="2014151"/>
          </a:xfrm>
          <a:prstGeom prst="rect">
            <a:avLst/>
          </a:prstGeom>
        </p:spPr>
      </p:pic>
      <p:pic>
        <p:nvPicPr>
          <p:cNvPr id="4" name="Paveikslėlis 3"/>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510482" y="2502243"/>
            <a:ext cx="2549610" cy="2142643"/>
          </a:xfrm>
          <a:prstGeom prst="rect">
            <a:avLst/>
          </a:prstGeom>
        </p:spPr>
      </p:pic>
      <p:pic>
        <p:nvPicPr>
          <p:cNvPr id="6" name="Paveikslėlis 5"/>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5949777" y="2502243"/>
            <a:ext cx="3045942" cy="2086748"/>
          </a:xfrm>
          <a:prstGeom prst="rect">
            <a:avLst/>
          </a:prstGeom>
        </p:spPr>
      </p:pic>
      <p:pic>
        <p:nvPicPr>
          <p:cNvPr id="7" name="Paveikslėlis 6"/>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5971402" y="290385"/>
            <a:ext cx="3002692" cy="2014150"/>
          </a:xfrm>
          <a:prstGeom prst="rect">
            <a:avLst/>
          </a:prstGeom>
        </p:spPr>
      </p:pic>
    </p:spTree>
    <p:extLst>
      <p:ext uri="{BB962C8B-B14F-4D97-AF65-F5344CB8AC3E}">
        <p14:creationId xmlns:p14="http://schemas.microsoft.com/office/powerpoint/2010/main" val="333431254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213"/>
        <p:cNvGrpSpPr/>
        <p:nvPr/>
      </p:nvGrpSpPr>
      <p:grpSpPr>
        <a:xfrm>
          <a:off x="0" y="0"/>
          <a:ext cx="0" cy="0"/>
          <a:chOff x="0" y="0"/>
          <a:chExt cx="0" cy="0"/>
        </a:xfrm>
      </p:grpSpPr>
      <p:sp>
        <p:nvSpPr>
          <p:cNvPr id="214" name="Google Shape;214;p29"/>
          <p:cNvSpPr txBox="1">
            <a:spLocks noGrp="1"/>
          </p:cNvSpPr>
          <p:nvPr>
            <p:ph type="title"/>
          </p:nvPr>
        </p:nvSpPr>
        <p:spPr>
          <a:xfrm>
            <a:off x="238539" y="383060"/>
            <a:ext cx="2431774" cy="1087394"/>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lt-LT" sz="2400" dirty="0" smtClean="0"/>
              <a:t/>
            </a:r>
            <a:br>
              <a:rPr lang="lt-LT" sz="2400" dirty="0" smtClean="0"/>
            </a:br>
            <a:r>
              <a:rPr lang="lt-LT" sz="2400" dirty="0"/>
              <a:t/>
            </a:r>
            <a:br>
              <a:rPr lang="lt-LT" sz="2400" dirty="0"/>
            </a:br>
            <a:r>
              <a:rPr lang="lt-LT" sz="2400" dirty="0" smtClean="0"/>
              <a:t>Stogas:</a:t>
            </a:r>
            <a:r>
              <a:rPr lang="lt-LT" sz="2800" dirty="0" smtClean="0"/>
              <a:t/>
            </a:r>
            <a:br>
              <a:rPr lang="lt-LT" sz="2800" dirty="0" smtClean="0"/>
            </a:br>
            <a:endParaRPr sz="2800" dirty="0"/>
          </a:p>
        </p:txBody>
      </p:sp>
      <p:sp>
        <p:nvSpPr>
          <p:cNvPr id="215" name="Google Shape;215;p29"/>
          <p:cNvSpPr txBox="1">
            <a:spLocks noGrp="1"/>
          </p:cNvSpPr>
          <p:nvPr>
            <p:ph type="subTitle" idx="1"/>
          </p:nvPr>
        </p:nvSpPr>
        <p:spPr>
          <a:xfrm>
            <a:off x="172860" y="1086679"/>
            <a:ext cx="2039967" cy="3836504"/>
          </a:xfrm>
          <a:prstGeom prst="rect">
            <a:avLst/>
          </a:prstGeom>
        </p:spPr>
        <p:txBody>
          <a:bodyPr spcFirstLastPara="1" wrap="square" lIns="91425" tIns="91425" rIns="91425" bIns="91425" anchor="t" anchorCtr="0">
            <a:noAutofit/>
          </a:bodyPr>
          <a:lstStyle/>
          <a:p>
            <a:pPr marL="0" indent="0">
              <a:buSzPts val="1100"/>
              <a:buNone/>
            </a:pPr>
            <a:endParaRPr lang="lt-LT" dirty="0"/>
          </a:p>
          <a:p>
            <a:pPr marL="0" indent="0">
              <a:buSzPts val="1100"/>
              <a:buNone/>
            </a:pPr>
            <a:endParaRPr lang="lt-LT" dirty="0" smtClean="0"/>
          </a:p>
          <a:p>
            <a:pPr marL="0" indent="0">
              <a:buSzPts val="1100"/>
              <a:buNone/>
            </a:pPr>
            <a:r>
              <a:rPr lang="lt-LT" dirty="0" smtClean="0"/>
              <a:t>Esminių defektų nepastebėta</a:t>
            </a:r>
            <a:endParaRPr lang="lt-LT" dirty="0"/>
          </a:p>
          <a:p>
            <a:pPr marL="0" lvl="0" indent="0" algn="l" rtl="0">
              <a:spcBef>
                <a:spcPts val="0"/>
              </a:spcBef>
              <a:spcAft>
                <a:spcPts val="0"/>
              </a:spcAft>
              <a:buClr>
                <a:schemeClr val="dk1"/>
              </a:buClr>
              <a:buSzPts val="1100"/>
              <a:buFont typeface="Arial"/>
              <a:buNone/>
            </a:pPr>
            <a:endParaRPr lang="lt-LT" b="1" dirty="0" smtClean="0"/>
          </a:p>
          <a:p>
            <a:pPr marL="0" lvl="0" indent="0" algn="l" rtl="0">
              <a:spcBef>
                <a:spcPts val="0"/>
              </a:spcBef>
              <a:spcAft>
                <a:spcPts val="0"/>
              </a:spcAft>
              <a:buClr>
                <a:schemeClr val="dk1"/>
              </a:buClr>
              <a:buSzPts val="1100"/>
              <a:buFont typeface="Arial"/>
              <a:buNone/>
            </a:pPr>
            <a:endParaRPr lang="lt-LT" b="1" dirty="0" smtClean="0"/>
          </a:p>
          <a:p>
            <a:pPr marL="0" lvl="0" indent="0" algn="l" rtl="0">
              <a:spcBef>
                <a:spcPts val="0"/>
              </a:spcBef>
              <a:spcAft>
                <a:spcPts val="0"/>
              </a:spcAft>
              <a:buClr>
                <a:schemeClr val="dk1"/>
              </a:buClr>
              <a:buSzPts val="1100"/>
              <a:buFont typeface="Arial"/>
              <a:buNone/>
            </a:pPr>
            <a:endParaRPr lang="lt-LT" b="1" dirty="0"/>
          </a:p>
          <a:p>
            <a:pPr marL="0" lvl="0" indent="0" algn="l" rtl="0">
              <a:spcBef>
                <a:spcPts val="0"/>
              </a:spcBef>
              <a:spcAft>
                <a:spcPts val="0"/>
              </a:spcAft>
              <a:buClr>
                <a:schemeClr val="dk1"/>
              </a:buClr>
              <a:buSzPts val="1100"/>
              <a:buFont typeface="Arial"/>
              <a:buNone/>
            </a:pPr>
            <a:endParaRPr lang="lt-LT" b="1" dirty="0" smtClean="0"/>
          </a:p>
          <a:p>
            <a:pPr marL="0" lvl="0" indent="0" algn="l" rtl="0">
              <a:spcBef>
                <a:spcPts val="0"/>
              </a:spcBef>
              <a:spcAft>
                <a:spcPts val="0"/>
              </a:spcAft>
              <a:buClr>
                <a:schemeClr val="dk1"/>
              </a:buClr>
              <a:buSzPts val="1100"/>
              <a:buFont typeface="Arial"/>
              <a:buNone/>
            </a:pPr>
            <a:endParaRPr lang="lt-LT" b="1" dirty="0"/>
          </a:p>
          <a:p>
            <a:pPr marL="0" lvl="0" indent="0" algn="l" rtl="0">
              <a:spcBef>
                <a:spcPts val="0"/>
              </a:spcBef>
              <a:spcAft>
                <a:spcPts val="0"/>
              </a:spcAft>
              <a:buClr>
                <a:schemeClr val="dk1"/>
              </a:buClr>
              <a:buSzPts val="1100"/>
              <a:buFont typeface="Arial"/>
              <a:buNone/>
            </a:pPr>
            <a:endParaRPr lang="lt-LT" b="1" dirty="0" smtClean="0"/>
          </a:p>
          <a:p>
            <a:pPr marL="0" lvl="0" indent="0" algn="l" rtl="0">
              <a:spcBef>
                <a:spcPts val="0"/>
              </a:spcBef>
              <a:spcAft>
                <a:spcPts val="0"/>
              </a:spcAft>
              <a:buClr>
                <a:schemeClr val="dk1"/>
              </a:buClr>
              <a:buSzPts val="1100"/>
              <a:buFont typeface="Arial"/>
              <a:buNone/>
            </a:pPr>
            <a:endParaRPr lang="lt-LT" b="1" dirty="0" smtClean="0"/>
          </a:p>
          <a:p>
            <a:pPr marL="0" indent="0">
              <a:buSzPts val="1100"/>
              <a:buNone/>
            </a:pPr>
            <a:endParaRPr lang="lt-LT" b="1" dirty="0" smtClean="0"/>
          </a:p>
          <a:p>
            <a:pPr marL="0" lvl="0" indent="0" algn="l" rtl="0">
              <a:spcBef>
                <a:spcPts val="0"/>
              </a:spcBef>
              <a:spcAft>
                <a:spcPts val="0"/>
              </a:spcAft>
              <a:buClr>
                <a:schemeClr val="dk1"/>
              </a:buClr>
              <a:buSzPts val="1100"/>
              <a:buFont typeface="Arial"/>
              <a:buNone/>
            </a:pPr>
            <a:endParaRPr lang="lt-LT" b="1" dirty="0" smtClean="0"/>
          </a:p>
          <a:p>
            <a:pPr marL="0" lvl="0" indent="0" algn="l" rtl="0">
              <a:spcBef>
                <a:spcPts val="0"/>
              </a:spcBef>
              <a:spcAft>
                <a:spcPts val="0"/>
              </a:spcAft>
              <a:buClr>
                <a:schemeClr val="dk1"/>
              </a:buClr>
              <a:buSzPts val="1100"/>
              <a:buFont typeface="Arial"/>
              <a:buNone/>
            </a:pPr>
            <a:endParaRPr lang="lt-LT" b="1" dirty="0"/>
          </a:p>
          <a:p>
            <a:pPr marL="0" lvl="0" indent="0" algn="l" rtl="0">
              <a:spcBef>
                <a:spcPts val="0"/>
              </a:spcBef>
              <a:spcAft>
                <a:spcPts val="0"/>
              </a:spcAft>
              <a:buClr>
                <a:schemeClr val="dk1"/>
              </a:buClr>
              <a:buSzPts val="1100"/>
              <a:buFont typeface="Arial"/>
              <a:buNone/>
            </a:pPr>
            <a:endParaRPr lang="lt-LT" b="1" dirty="0" smtClean="0"/>
          </a:p>
          <a:p>
            <a:pPr marL="0" lvl="0" indent="0" algn="l" rtl="0">
              <a:spcBef>
                <a:spcPts val="0"/>
              </a:spcBef>
              <a:spcAft>
                <a:spcPts val="0"/>
              </a:spcAft>
              <a:buClr>
                <a:schemeClr val="dk1"/>
              </a:buClr>
              <a:buSzPts val="1100"/>
              <a:buFont typeface="Arial"/>
              <a:buNone/>
            </a:pPr>
            <a:endParaRPr lang="lt-LT" b="1" dirty="0" smtClean="0"/>
          </a:p>
          <a:p>
            <a:pPr marL="0" lvl="0" indent="0" algn="l" rtl="0">
              <a:spcBef>
                <a:spcPts val="0"/>
              </a:spcBef>
              <a:spcAft>
                <a:spcPts val="0"/>
              </a:spcAft>
              <a:buClr>
                <a:schemeClr val="dk1"/>
              </a:buClr>
              <a:buSzPts val="1100"/>
              <a:buFont typeface="Arial"/>
              <a:buNone/>
            </a:pPr>
            <a:endParaRPr lang="lt-LT" b="1" dirty="0"/>
          </a:p>
          <a:p>
            <a:pPr marL="0" lvl="0" indent="0" algn="l" rtl="0">
              <a:spcBef>
                <a:spcPts val="0"/>
              </a:spcBef>
              <a:spcAft>
                <a:spcPts val="0"/>
              </a:spcAft>
              <a:buClr>
                <a:schemeClr val="dk1"/>
              </a:buClr>
              <a:buSzPts val="1100"/>
              <a:buFont typeface="Arial"/>
              <a:buNone/>
            </a:pPr>
            <a:endParaRPr lang="lt-LT" b="1" dirty="0" smtClean="0"/>
          </a:p>
          <a:p>
            <a:pPr marL="0" lvl="0" indent="0" algn="l" rtl="0">
              <a:spcBef>
                <a:spcPts val="0"/>
              </a:spcBef>
              <a:spcAft>
                <a:spcPts val="0"/>
              </a:spcAft>
              <a:buClr>
                <a:schemeClr val="dk1"/>
              </a:buClr>
              <a:buSzPts val="1100"/>
              <a:buFont typeface="Arial"/>
              <a:buNone/>
            </a:pPr>
            <a:endParaRPr lang="lt-LT" b="1" dirty="0" smtClean="0"/>
          </a:p>
        </p:txBody>
      </p:sp>
      <p:sp>
        <p:nvSpPr>
          <p:cNvPr id="221" name="Google Shape;221;p29"/>
          <p:cNvSpPr/>
          <p:nvPr/>
        </p:nvSpPr>
        <p:spPr>
          <a:xfrm rot="-5400000">
            <a:off x="1445174" y="3775036"/>
            <a:ext cx="1552800" cy="186900"/>
          </a:xfrm>
          <a:prstGeom prst="rect">
            <a:avLst/>
          </a:prstGeom>
          <a:solidFill>
            <a:schemeClr val="dk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Proxima Nova"/>
              <a:ea typeface="Proxima Nova"/>
              <a:cs typeface="Proxima Nova"/>
              <a:sym typeface="Proxima Nova"/>
            </a:endParaRPr>
          </a:p>
        </p:txBody>
      </p:sp>
      <p:sp>
        <p:nvSpPr>
          <p:cNvPr id="222" name="Google Shape;222;p29"/>
          <p:cNvSpPr/>
          <p:nvPr/>
        </p:nvSpPr>
        <p:spPr>
          <a:xfrm>
            <a:off x="0" y="0"/>
            <a:ext cx="1755900" cy="166800"/>
          </a:xfrm>
          <a:prstGeom prst="rect">
            <a:avLst/>
          </a:prstGeom>
          <a:solidFill>
            <a:schemeClr val="dk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Proxima Nova"/>
              <a:ea typeface="Proxima Nova"/>
              <a:cs typeface="Proxima Nova"/>
              <a:sym typeface="Proxima Nova"/>
            </a:endParaRPr>
          </a:p>
        </p:txBody>
      </p:sp>
      <p:pic>
        <p:nvPicPr>
          <p:cNvPr id="2" name="Paveikslėlis 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221626" y="310463"/>
            <a:ext cx="2922373" cy="2191780"/>
          </a:xfrm>
          <a:prstGeom prst="rect">
            <a:avLst/>
          </a:prstGeom>
        </p:spPr>
      </p:pic>
      <p:pic>
        <p:nvPicPr>
          <p:cNvPr id="5" name="Paveikslėlis 4"/>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613453" y="1938756"/>
            <a:ext cx="3608173" cy="2706130"/>
          </a:xfrm>
          <a:prstGeom prst="rect">
            <a:avLst/>
          </a:prstGeom>
        </p:spPr>
      </p:pic>
    </p:spTree>
    <p:extLst>
      <p:ext uri="{BB962C8B-B14F-4D97-AF65-F5344CB8AC3E}">
        <p14:creationId xmlns:p14="http://schemas.microsoft.com/office/powerpoint/2010/main" val="72887322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213"/>
        <p:cNvGrpSpPr/>
        <p:nvPr/>
      </p:nvGrpSpPr>
      <p:grpSpPr>
        <a:xfrm>
          <a:off x="0" y="0"/>
          <a:ext cx="0" cy="0"/>
          <a:chOff x="0" y="0"/>
          <a:chExt cx="0" cy="0"/>
        </a:xfrm>
      </p:grpSpPr>
      <p:sp>
        <p:nvSpPr>
          <p:cNvPr id="214" name="Google Shape;214;p29"/>
          <p:cNvSpPr txBox="1">
            <a:spLocks noGrp="1"/>
          </p:cNvSpPr>
          <p:nvPr>
            <p:ph type="title"/>
          </p:nvPr>
        </p:nvSpPr>
        <p:spPr>
          <a:xfrm>
            <a:off x="238539" y="735227"/>
            <a:ext cx="2431774" cy="908222"/>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lt-LT" sz="2400" dirty="0" smtClean="0"/>
              <a:t>Vidaus patalpos</a:t>
            </a:r>
            <a:r>
              <a:rPr lang="lt-LT" sz="2800" dirty="0" smtClean="0"/>
              <a:t/>
            </a:r>
            <a:br>
              <a:rPr lang="lt-LT" sz="2800" dirty="0" smtClean="0"/>
            </a:br>
            <a:endParaRPr sz="2800" dirty="0"/>
          </a:p>
        </p:txBody>
      </p:sp>
      <p:sp>
        <p:nvSpPr>
          <p:cNvPr id="215" name="Google Shape;215;p29"/>
          <p:cNvSpPr txBox="1">
            <a:spLocks noGrp="1"/>
          </p:cNvSpPr>
          <p:nvPr>
            <p:ph type="subTitle" idx="1"/>
          </p:nvPr>
        </p:nvSpPr>
        <p:spPr>
          <a:xfrm>
            <a:off x="172786" y="1061965"/>
            <a:ext cx="2039967" cy="3836504"/>
          </a:xfrm>
          <a:prstGeom prst="rect">
            <a:avLst/>
          </a:prstGeom>
        </p:spPr>
        <p:txBody>
          <a:bodyPr spcFirstLastPara="1" wrap="square" lIns="91425" tIns="91425" rIns="91425" bIns="91425" anchor="t" anchorCtr="0">
            <a:noAutofit/>
          </a:bodyPr>
          <a:lstStyle/>
          <a:p>
            <a:pPr marL="0" indent="0">
              <a:buSzPts val="1100"/>
              <a:buNone/>
            </a:pPr>
            <a:endParaRPr lang="lt-LT" dirty="0" smtClean="0"/>
          </a:p>
          <a:p>
            <a:pPr marL="0" indent="0">
              <a:buSzPts val="1100"/>
              <a:buNone/>
            </a:pPr>
            <a:endParaRPr lang="lt-LT" dirty="0"/>
          </a:p>
          <a:p>
            <a:pPr marL="0" indent="0">
              <a:buSzPts val="1100"/>
              <a:buNone/>
            </a:pPr>
            <a:endParaRPr lang="lt-LT" dirty="0" smtClean="0"/>
          </a:p>
          <a:p>
            <a:pPr marL="0" indent="0">
              <a:buSzPts val="1100"/>
              <a:buNone/>
            </a:pPr>
            <a:r>
              <a:rPr lang="lt-LT" dirty="0" smtClean="0"/>
              <a:t>Sporto salėje, lietaus vandens nuotekų vamzdžiai ketiniai, kurie pralaidūs vandeniui. Pastebimi nubėgimai, prie vamzdžių sienose pelėsis.</a:t>
            </a:r>
          </a:p>
          <a:p>
            <a:pPr marL="0" indent="0">
              <a:buSzPts val="1100"/>
              <a:buNone/>
            </a:pPr>
            <a:r>
              <a:rPr lang="lt-LT" dirty="0" smtClean="0"/>
              <a:t>Grindys medinės, vietomis išsikraipiusios, atsilupinėję dažai, vietomis pastebimos aštrios briaunos.</a:t>
            </a:r>
            <a:endParaRPr lang="lt-LT" dirty="0"/>
          </a:p>
          <a:p>
            <a:pPr marL="0" lvl="0" indent="0" algn="l" rtl="0">
              <a:spcBef>
                <a:spcPts val="0"/>
              </a:spcBef>
              <a:spcAft>
                <a:spcPts val="0"/>
              </a:spcAft>
              <a:buClr>
                <a:schemeClr val="dk1"/>
              </a:buClr>
              <a:buSzPts val="1100"/>
              <a:buFont typeface="Arial"/>
              <a:buNone/>
            </a:pPr>
            <a:endParaRPr lang="lt-LT" b="1" dirty="0" smtClean="0"/>
          </a:p>
          <a:p>
            <a:pPr marL="0" lvl="0" indent="0" algn="l" rtl="0">
              <a:spcBef>
                <a:spcPts val="0"/>
              </a:spcBef>
              <a:spcAft>
                <a:spcPts val="0"/>
              </a:spcAft>
              <a:buClr>
                <a:schemeClr val="dk1"/>
              </a:buClr>
              <a:buSzPts val="1100"/>
              <a:buFont typeface="Arial"/>
              <a:buNone/>
            </a:pPr>
            <a:r>
              <a:rPr lang="lt-LT" b="1" dirty="0" smtClean="0"/>
              <a:t>Rekomendacija:</a:t>
            </a:r>
          </a:p>
          <a:p>
            <a:pPr marL="0" lvl="0" indent="0" algn="l" rtl="0">
              <a:spcBef>
                <a:spcPts val="0"/>
              </a:spcBef>
              <a:spcAft>
                <a:spcPts val="0"/>
              </a:spcAft>
              <a:buClr>
                <a:schemeClr val="dk1"/>
              </a:buClr>
              <a:buSzPts val="1100"/>
              <a:buFont typeface="Arial"/>
              <a:buNone/>
            </a:pPr>
            <a:r>
              <a:rPr lang="lt-LT" dirty="0" smtClean="0"/>
              <a:t>Reikalinga pakeisti lietaus nuotekų vamzdžius, spręsti dėl salės grindų remonto, restauravimo.</a:t>
            </a:r>
          </a:p>
          <a:p>
            <a:pPr marL="0" lvl="0" indent="0" algn="l" rtl="0">
              <a:spcBef>
                <a:spcPts val="0"/>
              </a:spcBef>
              <a:spcAft>
                <a:spcPts val="0"/>
              </a:spcAft>
              <a:buClr>
                <a:schemeClr val="dk1"/>
              </a:buClr>
              <a:buSzPts val="1100"/>
              <a:buFont typeface="Arial"/>
              <a:buNone/>
            </a:pPr>
            <a:endParaRPr lang="lt-LT" b="1" dirty="0" smtClean="0"/>
          </a:p>
          <a:p>
            <a:pPr marL="0" lvl="0" indent="0" algn="l" rtl="0">
              <a:spcBef>
                <a:spcPts val="0"/>
              </a:spcBef>
              <a:spcAft>
                <a:spcPts val="0"/>
              </a:spcAft>
              <a:buClr>
                <a:schemeClr val="dk1"/>
              </a:buClr>
              <a:buSzPts val="1100"/>
              <a:buFont typeface="Arial"/>
              <a:buNone/>
            </a:pPr>
            <a:endParaRPr lang="lt-LT" b="1" dirty="0"/>
          </a:p>
          <a:p>
            <a:pPr marL="0" lvl="0" indent="0" algn="l" rtl="0">
              <a:spcBef>
                <a:spcPts val="0"/>
              </a:spcBef>
              <a:spcAft>
                <a:spcPts val="0"/>
              </a:spcAft>
              <a:buClr>
                <a:schemeClr val="dk1"/>
              </a:buClr>
              <a:buSzPts val="1100"/>
              <a:buFont typeface="Arial"/>
              <a:buNone/>
            </a:pPr>
            <a:endParaRPr lang="lt-LT" b="1" dirty="0" smtClean="0"/>
          </a:p>
          <a:p>
            <a:pPr marL="0" lvl="0" indent="0" algn="l" rtl="0">
              <a:spcBef>
                <a:spcPts val="0"/>
              </a:spcBef>
              <a:spcAft>
                <a:spcPts val="0"/>
              </a:spcAft>
              <a:buClr>
                <a:schemeClr val="dk1"/>
              </a:buClr>
              <a:buSzPts val="1100"/>
              <a:buFont typeface="Arial"/>
              <a:buNone/>
            </a:pPr>
            <a:endParaRPr lang="lt-LT" b="1" dirty="0"/>
          </a:p>
          <a:p>
            <a:pPr marL="0" lvl="0" indent="0" algn="l" rtl="0">
              <a:spcBef>
                <a:spcPts val="0"/>
              </a:spcBef>
              <a:spcAft>
                <a:spcPts val="0"/>
              </a:spcAft>
              <a:buClr>
                <a:schemeClr val="dk1"/>
              </a:buClr>
              <a:buSzPts val="1100"/>
              <a:buFont typeface="Arial"/>
              <a:buNone/>
            </a:pPr>
            <a:endParaRPr lang="lt-LT" b="1" dirty="0" smtClean="0"/>
          </a:p>
          <a:p>
            <a:pPr marL="0" lvl="0" indent="0" algn="l" rtl="0">
              <a:spcBef>
                <a:spcPts val="0"/>
              </a:spcBef>
              <a:spcAft>
                <a:spcPts val="0"/>
              </a:spcAft>
              <a:buClr>
                <a:schemeClr val="dk1"/>
              </a:buClr>
              <a:buSzPts val="1100"/>
              <a:buFont typeface="Arial"/>
              <a:buNone/>
            </a:pPr>
            <a:endParaRPr lang="lt-LT" b="1" dirty="0" smtClean="0"/>
          </a:p>
          <a:p>
            <a:pPr marL="0" indent="0">
              <a:buSzPts val="1100"/>
              <a:buNone/>
            </a:pPr>
            <a:endParaRPr lang="lt-LT" b="1" dirty="0" smtClean="0"/>
          </a:p>
          <a:p>
            <a:pPr marL="0" lvl="0" indent="0" algn="l" rtl="0">
              <a:spcBef>
                <a:spcPts val="0"/>
              </a:spcBef>
              <a:spcAft>
                <a:spcPts val="0"/>
              </a:spcAft>
              <a:buClr>
                <a:schemeClr val="dk1"/>
              </a:buClr>
              <a:buSzPts val="1100"/>
              <a:buFont typeface="Arial"/>
              <a:buNone/>
            </a:pPr>
            <a:endParaRPr lang="lt-LT" b="1" dirty="0" smtClean="0"/>
          </a:p>
          <a:p>
            <a:pPr marL="0" lvl="0" indent="0" algn="l" rtl="0">
              <a:spcBef>
                <a:spcPts val="0"/>
              </a:spcBef>
              <a:spcAft>
                <a:spcPts val="0"/>
              </a:spcAft>
              <a:buClr>
                <a:schemeClr val="dk1"/>
              </a:buClr>
              <a:buSzPts val="1100"/>
              <a:buFont typeface="Arial"/>
              <a:buNone/>
            </a:pPr>
            <a:endParaRPr lang="lt-LT" b="1" dirty="0"/>
          </a:p>
          <a:p>
            <a:pPr marL="0" lvl="0" indent="0" algn="l" rtl="0">
              <a:spcBef>
                <a:spcPts val="0"/>
              </a:spcBef>
              <a:spcAft>
                <a:spcPts val="0"/>
              </a:spcAft>
              <a:buClr>
                <a:schemeClr val="dk1"/>
              </a:buClr>
              <a:buSzPts val="1100"/>
              <a:buFont typeface="Arial"/>
              <a:buNone/>
            </a:pPr>
            <a:endParaRPr lang="lt-LT" b="1" dirty="0" smtClean="0"/>
          </a:p>
          <a:p>
            <a:pPr marL="0" lvl="0" indent="0" algn="l" rtl="0">
              <a:spcBef>
                <a:spcPts val="0"/>
              </a:spcBef>
              <a:spcAft>
                <a:spcPts val="0"/>
              </a:spcAft>
              <a:buClr>
                <a:schemeClr val="dk1"/>
              </a:buClr>
              <a:buSzPts val="1100"/>
              <a:buFont typeface="Arial"/>
              <a:buNone/>
            </a:pPr>
            <a:endParaRPr lang="lt-LT" b="1" dirty="0" smtClean="0"/>
          </a:p>
          <a:p>
            <a:pPr marL="0" lvl="0" indent="0" algn="l" rtl="0">
              <a:spcBef>
                <a:spcPts val="0"/>
              </a:spcBef>
              <a:spcAft>
                <a:spcPts val="0"/>
              </a:spcAft>
              <a:buClr>
                <a:schemeClr val="dk1"/>
              </a:buClr>
              <a:buSzPts val="1100"/>
              <a:buFont typeface="Arial"/>
              <a:buNone/>
            </a:pPr>
            <a:endParaRPr lang="lt-LT" b="1" dirty="0"/>
          </a:p>
          <a:p>
            <a:pPr marL="0" lvl="0" indent="0" algn="l" rtl="0">
              <a:spcBef>
                <a:spcPts val="0"/>
              </a:spcBef>
              <a:spcAft>
                <a:spcPts val="0"/>
              </a:spcAft>
              <a:buClr>
                <a:schemeClr val="dk1"/>
              </a:buClr>
              <a:buSzPts val="1100"/>
              <a:buFont typeface="Arial"/>
              <a:buNone/>
            </a:pPr>
            <a:endParaRPr lang="lt-LT" b="1" dirty="0" smtClean="0"/>
          </a:p>
          <a:p>
            <a:pPr marL="0" lvl="0" indent="0" algn="l" rtl="0">
              <a:spcBef>
                <a:spcPts val="0"/>
              </a:spcBef>
              <a:spcAft>
                <a:spcPts val="0"/>
              </a:spcAft>
              <a:buClr>
                <a:schemeClr val="dk1"/>
              </a:buClr>
              <a:buSzPts val="1100"/>
              <a:buFont typeface="Arial"/>
              <a:buNone/>
            </a:pPr>
            <a:endParaRPr lang="lt-LT" b="1" dirty="0" smtClean="0"/>
          </a:p>
        </p:txBody>
      </p:sp>
      <p:sp>
        <p:nvSpPr>
          <p:cNvPr id="221" name="Google Shape;221;p29"/>
          <p:cNvSpPr/>
          <p:nvPr/>
        </p:nvSpPr>
        <p:spPr>
          <a:xfrm rot="-5400000">
            <a:off x="1978381" y="2582609"/>
            <a:ext cx="1552800" cy="186900"/>
          </a:xfrm>
          <a:prstGeom prst="rect">
            <a:avLst/>
          </a:prstGeom>
          <a:solidFill>
            <a:schemeClr val="dk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Proxima Nova"/>
              <a:ea typeface="Proxima Nova"/>
              <a:cs typeface="Proxima Nova"/>
              <a:sym typeface="Proxima Nova"/>
            </a:endParaRPr>
          </a:p>
        </p:txBody>
      </p:sp>
      <p:sp>
        <p:nvSpPr>
          <p:cNvPr id="222" name="Google Shape;222;p29"/>
          <p:cNvSpPr/>
          <p:nvPr/>
        </p:nvSpPr>
        <p:spPr>
          <a:xfrm>
            <a:off x="0" y="0"/>
            <a:ext cx="1755900" cy="166800"/>
          </a:xfrm>
          <a:prstGeom prst="rect">
            <a:avLst/>
          </a:prstGeom>
          <a:solidFill>
            <a:schemeClr val="dk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Proxima Nova"/>
              <a:ea typeface="Proxima Nova"/>
              <a:cs typeface="Proxima Nova"/>
              <a:sym typeface="Proxima Nova"/>
            </a:endParaRPr>
          </a:p>
        </p:txBody>
      </p:sp>
      <p:pic>
        <p:nvPicPr>
          <p:cNvPr id="3" name="Paveikslėlis 2"/>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rot="5400000">
            <a:off x="6678825" y="-154454"/>
            <a:ext cx="1940010" cy="2879122"/>
          </a:xfrm>
          <a:prstGeom prst="rect">
            <a:avLst/>
          </a:prstGeom>
        </p:spPr>
      </p:pic>
      <p:pic>
        <p:nvPicPr>
          <p:cNvPr id="4" name="Paveikslėlis 3"/>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903838" y="315101"/>
            <a:ext cx="2798806" cy="1940012"/>
          </a:xfrm>
          <a:prstGeom prst="rect">
            <a:avLst/>
          </a:prstGeom>
        </p:spPr>
      </p:pic>
      <p:pic>
        <p:nvPicPr>
          <p:cNvPr id="5" name="Paveikslėlis 4"/>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rot="5400000">
            <a:off x="3188043" y="2143900"/>
            <a:ext cx="2174790" cy="2854413"/>
          </a:xfrm>
          <a:prstGeom prst="rect">
            <a:avLst/>
          </a:prstGeom>
        </p:spPr>
      </p:pic>
      <p:pic>
        <p:nvPicPr>
          <p:cNvPr id="6" name="Paveikslėlis 5"/>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6209269" y="2483711"/>
            <a:ext cx="2934731" cy="2174791"/>
          </a:xfrm>
          <a:prstGeom prst="rect">
            <a:avLst/>
          </a:prstGeom>
        </p:spPr>
      </p:pic>
    </p:spTree>
    <p:extLst>
      <p:ext uri="{BB962C8B-B14F-4D97-AF65-F5344CB8AC3E}">
        <p14:creationId xmlns:p14="http://schemas.microsoft.com/office/powerpoint/2010/main" val="395055424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213"/>
        <p:cNvGrpSpPr/>
        <p:nvPr/>
      </p:nvGrpSpPr>
      <p:grpSpPr>
        <a:xfrm>
          <a:off x="0" y="0"/>
          <a:ext cx="0" cy="0"/>
          <a:chOff x="0" y="0"/>
          <a:chExt cx="0" cy="0"/>
        </a:xfrm>
      </p:grpSpPr>
      <p:sp>
        <p:nvSpPr>
          <p:cNvPr id="214" name="Google Shape;214;p29"/>
          <p:cNvSpPr txBox="1">
            <a:spLocks noGrp="1"/>
          </p:cNvSpPr>
          <p:nvPr>
            <p:ph type="title"/>
          </p:nvPr>
        </p:nvSpPr>
        <p:spPr>
          <a:xfrm>
            <a:off x="238539" y="750116"/>
            <a:ext cx="2320498" cy="936581"/>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lt-LT" sz="2400" dirty="0" smtClean="0"/>
              <a:t>Vidaus patalpos:</a:t>
            </a:r>
            <a:br>
              <a:rPr lang="lt-LT" sz="2400" dirty="0" smtClean="0"/>
            </a:br>
            <a:r>
              <a:rPr lang="lt-LT" sz="2800" dirty="0" smtClean="0"/>
              <a:t/>
            </a:r>
            <a:br>
              <a:rPr lang="lt-LT" sz="2800" dirty="0" smtClean="0"/>
            </a:br>
            <a:endParaRPr sz="2800" dirty="0"/>
          </a:p>
        </p:txBody>
      </p:sp>
      <p:sp>
        <p:nvSpPr>
          <p:cNvPr id="215" name="Google Shape;215;p29"/>
          <p:cNvSpPr txBox="1">
            <a:spLocks noGrp="1"/>
          </p:cNvSpPr>
          <p:nvPr>
            <p:ph type="subTitle" idx="1"/>
          </p:nvPr>
        </p:nvSpPr>
        <p:spPr>
          <a:xfrm>
            <a:off x="238539" y="766119"/>
            <a:ext cx="2039967" cy="4333817"/>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lt-LT" dirty="0" smtClean="0"/>
              <a:t>Vietomis glaisto su dažais aptrupėjimai, palanges reikalinga kasmet perdažyti, neatsparios trinčiai. Betoninėse grindyse pastebimi nelygumai, įdubos. </a:t>
            </a:r>
          </a:p>
          <a:p>
            <a:pPr marL="0" lvl="0" indent="0" algn="l" rtl="0">
              <a:spcBef>
                <a:spcPts val="0"/>
              </a:spcBef>
              <a:spcAft>
                <a:spcPts val="0"/>
              </a:spcAft>
              <a:buClr>
                <a:schemeClr val="dk1"/>
              </a:buClr>
              <a:buSzPts val="1100"/>
              <a:buFont typeface="Arial"/>
              <a:buNone/>
            </a:pPr>
            <a:r>
              <a:rPr lang="lt-LT" dirty="0" err="1" smtClean="0"/>
              <a:t>P.s</a:t>
            </a:r>
            <a:r>
              <a:rPr lang="lt-LT" dirty="0" smtClean="0"/>
              <a:t>. Valgykla, kuri remontuojama ir kitos numatomos remontuoti patalpos nebuvo apžiūrėtos.</a:t>
            </a:r>
          </a:p>
          <a:p>
            <a:pPr marL="0" lvl="0" indent="0" algn="l" rtl="0">
              <a:spcBef>
                <a:spcPts val="0"/>
              </a:spcBef>
              <a:spcAft>
                <a:spcPts val="0"/>
              </a:spcAft>
              <a:buClr>
                <a:schemeClr val="dk1"/>
              </a:buClr>
              <a:buSzPts val="1100"/>
              <a:buFont typeface="Arial"/>
              <a:buNone/>
            </a:pPr>
            <a:endParaRPr lang="lt-LT" dirty="0"/>
          </a:p>
          <a:p>
            <a:pPr marL="0" lvl="0" indent="0" algn="l" rtl="0">
              <a:spcBef>
                <a:spcPts val="0"/>
              </a:spcBef>
              <a:spcAft>
                <a:spcPts val="0"/>
              </a:spcAft>
              <a:buClr>
                <a:schemeClr val="dk1"/>
              </a:buClr>
              <a:buSzPts val="1100"/>
              <a:buFont typeface="Arial"/>
              <a:buNone/>
            </a:pPr>
            <a:endParaRPr lang="lt-LT" dirty="0" smtClean="0"/>
          </a:p>
          <a:p>
            <a:pPr marL="0" lvl="0" indent="0" algn="l" rtl="0">
              <a:spcBef>
                <a:spcPts val="0"/>
              </a:spcBef>
              <a:spcAft>
                <a:spcPts val="0"/>
              </a:spcAft>
              <a:buClr>
                <a:schemeClr val="dk1"/>
              </a:buClr>
              <a:buSzPts val="1100"/>
              <a:buFont typeface="Arial"/>
              <a:buNone/>
            </a:pPr>
            <a:endParaRPr lang="lt-LT" dirty="0"/>
          </a:p>
          <a:p>
            <a:pPr marL="0" lvl="0" indent="0" algn="l" rtl="0">
              <a:spcBef>
                <a:spcPts val="0"/>
              </a:spcBef>
              <a:spcAft>
                <a:spcPts val="0"/>
              </a:spcAft>
              <a:buClr>
                <a:schemeClr val="dk1"/>
              </a:buClr>
              <a:buSzPts val="1100"/>
              <a:buFont typeface="Arial"/>
              <a:buNone/>
            </a:pPr>
            <a:endParaRPr lang="lt-LT" dirty="0" smtClean="0"/>
          </a:p>
          <a:p>
            <a:pPr marL="0" lvl="0" indent="0" algn="l" rtl="0">
              <a:spcBef>
                <a:spcPts val="0"/>
              </a:spcBef>
              <a:spcAft>
                <a:spcPts val="0"/>
              </a:spcAft>
              <a:buClr>
                <a:schemeClr val="dk1"/>
              </a:buClr>
              <a:buSzPts val="1100"/>
              <a:buFont typeface="Arial"/>
              <a:buNone/>
            </a:pPr>
            <a:r>
              <a:rPr lang="lt-LT" b="1" dirty="0" smtClean="0"/>
              <a:t>Rekomendacija:</a:t>
            </a:r>
          </a:p>
          <a:p>
            <a:pPr marL="0" lvl="0" indent="0" algn="l" rtl="0">
              <a:spcBef>
                <a:spcPts val="0"/>
              </a:spcBef>
              <a:spcAft>
                <a:spcPts val="0"/>
              </a:spcAft>
              <a:buClr>
                <a:schemeClr val="dk1"/>
              </a:buClr>
              <a:buSzPts val="1100"/>
              <a:buFont typeface="Arial"/>
              <a:buNone/>
            </a:pPr>
            <a:r>
              <a:rPr lang="lt-LT" dirty="0" smtClean="0"/>
              <a:t>Esant galimybei reikalinga pakeisti palanges, smulkius defektus užtaisyti kosmetinių remonto metu, betonines grindis nušlifuoti.</a:t>
            </a:r>
          </a:p>
          <a:p>
            <a:pPr marL="0" lvl="0" indent="0" algn="l" rtl="0">
              <a:spcBef>
                <a:spcPts val="0"/>
              </a:spcBef>
              <a:spcAft>
                <a:spcPts val="0"/>
              </a:spcAft>
              <a:buClr>
                <a:schemeClr val="dk1"/>
              </a:buClr>
              <a:buSzPts val="1100"/>
              <a:buFont typeface="Arial"/>
              <a:buNone/>
            </a:pPr>
            <a:endParaRPr lang="lt-LT" b="1" dirty="0"/>
          </a:p>
          <a:p>
            <a:pPr marL="0" lvl="0" indent="0" algn="l" rtl="0">
              <a:spcBef>
                <a:spcPts val="0"/>
              </a:spcBef>
              <a:spcAft>
                <a:spcPts val="0"/>
              </a:spcAft>
              <a:buClr>
                <a:schemeClr val="dk1"/>
              </a:buClr>
              <a:buSzPts val="1100"/>
              <a:buFont typeface="Arial"/>
              <a:buNone/>
            </a:pPr>
            <a:endParaRPr lang="lt-LT" b="1" dirty="0" smtClean="0"/>
          </a:p>
          <a:p>
            <a:pPr marL="0" lvl="0" indent="0" algn="l" rtl="0">
              <a:spcBef>
                <a:spcPts val="0"/>
              </a:spcBef>
              <a:spcAft>
                <a:spcPts val="0"/>
              </a:spcAft>
              <a:buClr>
                <a:schemeClr val="dk1"/>
              </a:buClr>
              <a:buSzPts val="1100"/>
              <a:buFont typeface="Arial"/>
              <a:buNone/>
            </a:pPr>
            <a:endParaRPr lang="lt-LT" b="1" dirty="0"/>
          </a:p>
          <a:p>
            <a:pPr marL="0" lvl="0" indent="0" algn="l" rtl="0">
              <a:spcBef>
                <a:spcPts val="0"/>
              </a:spcBef>
              <a:spcAft>
                <a:spcPts val="0"/>
              </a:spcAft>
              <a:buClr>
                <a:schemeClr val="dk1"/>
              </a:buClr>
              <a:buSzPts val="1100"/>
              <a:buFont typeface="Arial"/>
              <a:buNone/>
            </a:pPr>
            <a:endParaRPr lang="lt-LT" b="1" dirty="0" smtClean="0"/>
          </a:p>
          <a:p>
            <a:pPr marL="0" lvl="0" indent="0" algn="l" rtl="0">
              <a:spcBef>
                <a:spcPts val="0"/>
              </a:spcBef>
              <a:spcAft>
                <a:spcPts val="0"/>
              </a:spcAft>
              <a:buClr>
                <a:schemeClr val="dk1"/>
              </a:buClr>
              <a:buSzPts val="1100"/>
              <a:buFont typeface="Arial"/>
              <a:buNone/>
            </a:pPr>
            <a:endParaRPr lang="lt-LT" b="1" dirty="0" smtClean="0"/>
          </a:p>
          <a:p>
            <a:pPr marL="0" indent="0">
              <a:buSzPts val="1100"/>
              <a:buNone/>
            </a:pPr>
            <a:endParaRPr lang="lt-LT" b="1" dirty="0" smtClean="0"/>
          </a:p>
          <a:p>
            <a:pPr marL="0" lvl="0" indent="0" algn="l" rtl="0">
              <a:spcBef>
                <a:spcPts val="0"/>
              </a:spcBef>
              <a:spcAft>
                <a:spcPts val="0"/>
              </a:spcAft>
              <a:buClr>
                <a:schemeClr val="dk1"/>
              </a:buClr>
              <a:buSzPts val="1100"/>
              <a:buFont typeface="Arial"/>
              <a:buNone/>
            </a:pPr>
            <a:endParaRPr lang="lt-LT" b="1" dirty="0" smtClean="0"/>
          </a:p>
          <a:p>
            <a:pPr marL="0" lvl="0" indent="0" algn="l" rtl="0">
              <a:spcBef>
                <a:spcPts val="0"/>
              </a:spcBef>
              <a:spcAft>
                <a:spcPts val="0"/>
              </a:spcAft>
              <a:buClr>
                <a:schemeClr val="dk1"/>
              </a:buClr>
              <a:buSzPts val="1100"/>
              <a:buFont typeface="Arial"/>
              <a:buNone/>
            </a:pPr>
            <a:endParaRPr lang="lt-LT" b="1" dirty="0"/>
          </a:p>
          <a:p>
            <a:pPr marL="0" lvl="0" indent="0" algn="l" rtl="0">
              <a:spcBef>
                <a:spcPts val="0"/>
              </a:spcBef>
              <a:spcAft>
                <a:spcPts val="0"/>
              </a:spcAft>
              <a:buClr>
                <a:schemeClr val="dk1"/>
              </a:buClr>
              <a:buSzPts val="1100"/>
              <a:buFont typeface="Arial"/>
              <a:buNone/>
            </a:pPr>
            <a:endParaRPr lang="lt-LT" b="1" dirty="0" smtClean="0"/>
          </a:p>
          <a:p>
            <a:pPr marL="0" lvl="0" indent="0" algn="l" rtl="0">
              <a:spcBef>
                <a:spcPts val="0"/>
              </a:spcBef>
              <a:spcAft>
                <a:spcPts val="0"/>
              </a:spcAft>
              <a:buClr>
                <a:schemeClr val="dk1"/>
              </a:buClr>
              <a:buSzPts val="1100"/>
              <a:buFont typeface="Arial"/>
              <a:buNone/>
            </a:pPr>
            <a:endParaRPr lang="lt-LT" b="1" dirty="0" smtClean="0"/>
          </a:p>
          <a:p>
            <a:pPr marL="0" lvl="0" indent="0" algn="l" rtl="0">
              <a:spcBef>
                <a:spcPts val="0"/>
              </a:spcBef>
              <a:spcAft>
                <a:spcPts val="0"/>
              </a:spcAft>
              <a:buClr>
                <a:schemeClr val="dk1"/>
              </a:buClr>
              <a:buSzPts val="1100"/>
              <a:buFont typeface="Arial"/>
              <a:buNone/>
            </a:pPr>
            <a:endParaRPr lang="lt-LT" b="1" dirty="0"/>
          </a:p>
          <a:p>
            <a:pPr marL="0" lvl="0" indent="0" algn="l" rtl="0">
              <a:spcBef>
                <a:spcPts val="0"/>
              </a:spcBef>
              <a:spcAft>
                <a:spcPts val="0"/>
              </a:spcAft>
              <a:buClr>
                <a:schemeClr val="dk1"/>
              </a:buClr>
              <a:buSzPts val="1100"/>
              <a:buFont typeface="Arial"/>
              <a:buNone/>
            </a:pPr>
            <a:endParaRPr lang="lt-LT" b="1" dirty="0" smtClean="0"/>
          </a:p>
          <a:p>
            <a:pPr marL="0" lvl="0" indent="0" algn="l" rtl="0">
              <a:spcBef>
                <a:spcPts val="0"/>
              </a:spcBef>
              <a:spcAft>
                <a:spcPts val="0"/>
              </a:spcAft>
              <a:buClr>
                <a:schemeClr val="dk1"/>
              </a:buClr>
              <a:buSzPts val="1100"/>
              <a:buFont typeface="Arial"/>
              <a:buNone/>
            </a:pPr>
            <a:endParaRPr lang="lt-LT" b="1" dirty="0" smtClean="0"/>
          </a:p>
        </p:txBody>
      </p:sp>
      <p:sp>
        <p:nvSpPr>
          <p:cNvPr id="221" name="Google Shape;221;p29"/>
          <p:cNvSpPr/>
          <p:nvPr/>
        </p:nvSpPr>
        <p:spPr>
          <a:xfrm rot="-5400000">
            <a:off x="1927861" y="3569424"/>
            <a:ext cx="1552800" cy="186900"/>
          </a:xfrm>
          <a:prstGeom prst="rect">
            <a:avLst/>
          </a:prstGeom>
          <a:solidFill>
            <a:schemeClr val="dk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Proxima Nova"/>
              <a:ea typeface="Proxima Nova"/>
              <a:cs typeface="Proxima Nova"/>
              <a:sym typeface="Proxima Nova"/>
            </a:endParaRPr>
          </a:p>
        </p:txBody>
      </p:sp>
      <p:sp>
        <p:nvSpPr>
          <p:cNvPr id="222" name="Google Shape;222;p29"/>
          <p:cNvSpPr/>
          <p:nvPr/>
        </p:nvSpPr>
        <p:spPr>
          <a:xfrm>
            <a:off x="0" y="0"/>
            <a:ext cx="1755900" cy="166800"/>
          </a:xfrm>
          <a:prstGeom prst="rect">
            <a:avLst/>
          </a:prstGeom>
          <a:solidFill>
            <a:schemeClr val="dk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Proxima Nova"/>
              <a:ea typeface="Proxima Nova"/>
              <a:cs typeface="Proxima Nova"/>
              <a:sym typeface="Proxima Nova"/>
            </a:endParaRPr>
          </a:p>
        </p:txBody>
      </p:sp>
      <p:pic>
        <p:nvPicPr>
          <p:cNvPr id="2" name="Paveikslėlis 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388442" y="318187"/>
            <a:ext cx="2755557" cy="2066667"/>
          </a:xfrm>
          <a:prstGeom prst="rect">
            <a:avLst/>
          </a:prstGeom>
        </p:spPr>
      </p:pic>
      <p:pic>
        <p:nvPicPr>
          <p:cNvPr id="4" name="Paveikslėlis 3"/>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rot="5400000">
            <a:off x="3355632" y="-213926"/>
            <a:ext cx="2011062" cy="3075288"/>
          </a:xfrm>
          <a:prstGeom prst="rect">
            <a:avLst/>
          </a:prstGeom>
        </p:spPr>
      </p:pic>
      <p:pic>
        <p:nvPicPr>
          <p:cNvPr id="8" name="Paveikslėlis 7"/>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6456404" y="2476275"/>
            <a:ext cx="2619632" cy="2168611"/>
          </a:xfrm>
          <a:prstGeom prst="rect">
            <a:avLst/>
          </a:prstGeom>
        </p:spPr>
      </p:pic>
      <p:pic>
        <p:nvPicPr>
          <p:cNvPr id="9" name="Paveikslėlis 8"/>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rot="5400000">
            <a:off x="3354996" y="2125230"/>
            <a:ext cx="2012333" cy="3075288"/>
          </a:xfrm>
          <a:prstGeom prst="rect">
            <a:avLst/>
          </a:prstGeom>
        </p:spPr>
      </p:pic>
    </p:spTree>
    <p:extLst>
      <p:ext uri="{BB962C8B-B14F-4D97-AF65-F5344CB8AC3E}">
        <p14:creationId xmlns:p14="http://schemas.microsoft.com/office/powerpoint/2010/main" val="89351966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226"/>
        <p:cNvGrpSpPr/>
        <p:nvPr/>
      </p:nvGrpSpPr>
      <p:grpSpPr>
        <a:xfrm>
          <a:off x="0" y="0"/>
          <a:ext cx="0" cy="0"/>
          <a:chOff x="0" y="0"/>
          <a:chExt cx="0" cy="0"/>
        </a:xfrm>
      </p:grpSpPr>
      <p:sp>
        <p:nvSpPr>
          <p:cNvPr id="227" name="Google Shape;227;p30"/>
          <p:cNvSpPr txBox="1">
            <a:spLocks noGrp="1"/>
          </p:cNvSpPr>
          <p:nvPr>
            <p:ph type="title"/>
          </p:nvPr>
        </p:nvSpPr>
        <p:spPr>
          <a:xfrm>
            <a:off x="5514475" y="3258200"/>
            <a:ext cx="3390986" cy="1345800"/>
          </a:xfrm>
          <a:prstGeom prst="rect">
            <a:avLst/>
          </a:prstGeom>
        </p:spPr>
        <p:txBody>
          <a:bodyPr spcFirstLastPara="1" wrap="square" lIns="91425" tIns="91425" rIns="91425" bIns="91425" anchor="t" anchorCtr="0">
            <a:noAutofit/>
          </a:bodyPr>
          <a:lstStyle/>
          <a:p>
            <a:r>
              <a:rPr lang="lt-LT" sz="2000" dirty="0" smtClean="0"/>
              <a:t> </a:t>
            </a:r>
            <a:r>
              <a:rPr lang="lt-LT" sz="2000" dirty="0"/>
              <a:t>Plungės „Ryto” pagrindinė mokykla; </a:t>
            </a:r>
            <a:r>
              <a:rPr lang="pt-BR" sz="2000" dirty="0"/>
              <a:t>J. </a:t>
            </a:r>
            <a:r>
              <a:rPr lang="pt-BR" sz="1800" b="0" dirty="0"/>
              <a:t>Tumo-Vaižganto g. 88, Plungė</a:t>
            </a:r>
            <a:r>
              <a:rPr lang="lt-LT" sz="2000" dirty="0"/>
              <a:t/>
            </a:r>
            <a:br>
              <a:rPr lang="lt-LT" sz="2000" dirty="0"/>
            </a:br>
            <a:endParaRPr sz="2000" b="0" dirty="0"/>
          </a:p>
        </p:txBody>
      </p:sp>
      <p:sp>
        <p:nvSpPr>
          <p:cNvPr id="228" name="Google Shape;228;p30"/>
          <p:cNvSpPr txBox="1">
            <a:spLocks noGrp="1"/>
          </p:cNvSpPr>
          <p:nvPr>
            <p:ph type="title" idx="2"/>
          </p:nvPr>
        </p:nvSpPr>
        <p:spPr>
          <a:xfrm>
            <a:off x="4982300" y="2404950"/>
            <a:ext cx="4161600" cy="4398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 dirty="0" smtClean="0"/>
              <a:t>0</a:t>
            </a:r>
            <a:r>
              <a:rPr lang="lt-LT" dirty="0"/>
              <a:t>6</a:t>
            </a:r>
            <a:endParaRPr dirty="0"/>
          </a:p>
        </p:txBody>
      </p:sp>
      <p:sp>
        <p:nvSpPr>
          <p:cNvPr id="234" name="Google Shape;234;p30"/>
          <p:cNvSpPr/>
          <p:nvPr/>
        </p:nvSpPr>
        <p:spPr>
          <a:xfrm>
            <a:off x="2660670" y="2870195"/>
            <a:ext cx="1444487" cy="166800"/>
          </a:xfrm>
          <a:prstGeom prst="rect">
            <a:avLst/>
          </a:prstGeom>
          <a:solidFill>
            <a:schemeClr val="dk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Proxima Nova"/>
              <a:ea typeface="Proxima Nova"/>
              <a:cs typeface="Proxima Nova"/>
              <a:sym typeface="Proxima Nova"/>
            </a:endParaRPr>
          </a:p>
        </p:txBody>
      </p:sp>
      <p:sp>
        <p:nvSpPr>
          <p:cNvPr id="235" name="Google Shape;235;p30"/>
          <p:cNvSpPr/>
          <p:nvPr/>
        </p:nvSpPr>
        <p:spPr>
          <a:xfrm rot="5400000">
            <a:off x="4429662" y="3858074"/>
            <a:ext cx="1326795" cy="165058"/>
          </a:xfrm>
          <a:prstGeom prst="rect">
            <a:avLst/>
          </a:prstGeom>
          <a:solidFill>
            <a:schemeClr val="dk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Proxima Nova"/>
              <a:ea typeface="Proxima Nova"/>
              <a:cs typeface="Proxima Nova"/>
              <a:sym typeface="Proxima Nova"/>
            </a:endParaRPr>
          </a:p>
        </p:txBody>
      </p:sp>
      <p:sp>
        <p:nvSpPr>
          <p:cNvPr id="236" name="Google Shape;236;p30"/>
          <p:cNvSpPr/>
          <p:nvPr/>
        </p:nvSpPr>
        <p:spPr>
          <a:xfrm>
            <a:off x="76100" y="2917300"/>
            <a:ext cx="1505400" cy="166800"/>
          </a:xfrm>
          <a:prstGeom prst="rect">
            <a:avLst/>
          </a:prstGeom>
          <a:solidFill>
            <a:schemeClr val="dk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Proxima Nova"/>
              <a:ea typeface="Proxima Nova"/>
              <a:cs typeface="Proxima Nova"/>
              <a:sym typeface="Proxima Nova"/>
            </a:endParaRPr>
          </a:p>
        </p:txBody>
      </p:sp>
      <p:cxnSp>
        <p:nvCxnSpPr>
          <p:cNvPr id="237" name="Google Shape;237;p30"/>
          <p:cNvCxnSpPr/>
          <p:nvPr/>
        </p:nvCxnSpPr>
        <p:spPr>
          <a:xfrm>
            <a:off x="5210900" y="3258200"/>
            <a:ext cx="0" cy="1345800"/>
          </a:xfrm>
          <a:prstGeom prst="straightConnector1">
            <a:avLst/>
          </a:prstGeom>
          <a:noFill/>
          <a:ln w="19050" cap="flat" cmpd="sng">
            <a:solidFill>
              <a:schemeClr val="dk1"/>
            </a:solidFill>
            <a:prstDash val="solid"/>
            <a:round/>
            <a:headEnd type="none" w="med" len="med"/>
            <a:tailEnd type="none" w="med" len="med"/>
          </a:ln>
        </p:spPr>
      </p:cxnSp>
      <p:pic>
        <p:nvPicPr>
          <p:cNvPr id="6" name="Paveikslėlio vietos rezervavimo ženklas 5"/>
          <p:cNvPicPr>
            <a:picLocks noGrp="1" noChangeAspect="1"/>
          </p:cNvPicPr>
          <p:nvPr>
            <p:ph type="pic" idx="4"/>
          </p:nvPr>
        </p:nvPicPr>
        <p:blipFill>
          <a:blip r:embed="rId3" cstate="email">
            <a:extLst>
              <a:ext uri="{28A0092B-C50C-407E-A947-70E740481C1C}">
                <a14:useLocalDpi xmlns:a14="http://schemas.microsoft.com/office/drawing/2010/main"/>
              </a:ext>
            </a:extLst>
          </a:blip>
          <a:srcRect/>
          <a:stretch>
            <a:fillRect/>
          </a:stretch>
        </p:blipFill>
        <p:spPr>
          <a:xfrm>
            <a:off x="-2" y="3700"/>
            <a:ext cx="3453715" cy="1147800"/>
          </a:xfrm>
        </p:spPr>
      </p:pic>
      <p:pic>
        <p:nvPicPr>
          <p:cNvPr id="7" name="Paveikslėlio vietos rezervavimo ženklas 6"/>
          <p:cNvPicPr>
            <a:picLocks noGrp="1" noChangeAspect="1"/>
          </p:cNvPicPr>
          <p:nvPr>
            <p:ph type="pic" idx="7"/>
          </p:nvPr>
        </p:nvPicPr>
        <p:blipFill>
          <a:blip r:embed="rId4" cstate="email">
            <a:extLst>
              <a:ext uri="{28A0092B-C50C-407E-A947-70E740481C1C}">
                <a14:useLocalDpi xmlns:a14="http://schemas.microsoft.com/office/drawing/2010/main"/>
              </a:ext>
            </a:extLst>
          </a:blip>
          <a:srcRect/>
          <a:stretch>
            <a:fillRect/>
          </a:stretch>
        </p:blipFill>
        <p:spPr>
          <a:xfrm>
            <a:off x="6617043" y="191505"/>
            <a:ext cx="2422910" cy="1686722"/>
          </a:xfrm>
        </p:spPr>
      </p:pic>
      <p:pic>
        <p:nvPicPr>
          <p:cNvPr id="8" name="Paveikslėlio vietos rezervavimo ženklas 7"/>
          <p:cNvPicPr>
            <a:picLocks noGrp="1" noChangeAspect="1"/>
          </p:cNvPicPr>
          <p:nvPr>
            <p:ph type="pic" idx="5"/>
          </p:nvPr>
        </p:nvPicPr>
        <p:blipFill>
          <a:blip r:embed="rId5" cstate="email">
            <a:extLst>
              <a:ext uri="{28A0092B-C50C-407E-A947-70E740481C1C}">
                <a14:useLocalDpi xmlns:a14="http://schemas.microsoft.com/office/drawing/2010/main"/>
              </a:ext>
            </a:extLst>
          </a:blip>
          <a:srcRect/>
          <a:stretch>
            <a:fillRect/>
          </a:stretch>
        </p:blipFill>
        <p:spPr>
          <a:xfrm>
            <a:off x="0" y="1390738"/>
            <a:ext cx="4343400" cy="1454100"/>
          </a:xfrm>
        </p:spPr>
      </p:pic>
      <p:pic>
        <p:nvPicPr>
          <p:cNvPr id="10" name="Paveikslėlio vietos rezervavimo ženklas 9"/>
          <p:cNvPicPr>
            <a:picLocks noGrp="1" noChangeAspect="1"/>
          </p:cNvPicPr>
          <p:nvPr>
            <p:ph type="pic" idx="6"/>
          </p:nvPr>
        </p:nvPicPr>
        <p:blipFill>
          <a:blip r:embed="rId6" cstate="email">
            <a:extLst>
              <a:ext uri="{28A0092B-C50C-407E-A947-70E740481C1C}">
                <a14:useLocalDpi xmlns:a14="http://schemas.microsoft.com/office/drawing/2010/main"/>
              </a:ext>
            </a:extLst>
          </a:blip>
          <a:srcRect/>
          <a:stretch>
            <a:fillRect/>
          </a:stretch>
        </p:blipFill>
        <p:spPr>
          <a:xfrm>
            <a:off x="4382565" y="40300"/>
            <a:ext cx="1941000" cy="2222400"/>
          </a:xfrm>
        </p:spPr>
      </p:pic>
    </p:spTree>
    <p:extLst>
      <p:ext uri="{BB962C8B-B14F-4D97-AF65-F5344CB8AC3E}">
        <p14:creationId xmlns:p14="http://schemas.microsoft.com/office/powerpoint/2010/main" val="310590715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213"/>
        <p:cNvGrpSpPr/>
        <p:nvPr/>
      </p:nvGrpSpPr>
      <p:grpSpPr>
        <a:xfrm>
          <a:off x="0" y="0"/>
          <a:ext cx="0" cy="0"/>
          <a:chOff x="0" y="0"/>
          <a:chExt cx="0" cy="0"/>
        </a:xfrm>
      </p:grpSpPr>
      <p:sp>
        <p:nvSpPr>
          <p:cNvPr id="214" name="Google Shape;214;p29"/>
          <p:cNvSpPr txBox="1">
            <a:spLocks noGrp="1"/>
          </p:cNvSpPr>
          <p:nvPr>
            <p:ph type="title"/>
          </p:nvPr>
        </p:nvSpPr>
        <p:spPr>
          <a:xfrm>
            <a:off x="172860" y="16753"/>
            <a:ext cx="2864634" cy="1463061"/>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lt-LT" sz="2800" dirty="0" smtClean="0"/>
              <a:t>Pandusas	</a:t>
            </a:r>
            <a:br>
              <a:rPr lang="lt-LT" sz="2800" dirty="0" smtClean="0"/>
            </a:br>
            <a:endParaRPr sz="2800" dirty="0"/>
          </a:p>
        </p:txBody>
      </p:sp>
      <p:sp>
        <p:nvSpPr>
          <p:cNvPr id="215" name="Google Shape;215;p29"/>
          <p:cNvSpPr txBox="1">
            <a:spLocks noGrp="1"/>
          </p:cNvSpPr>
          <p:nvPr>
            <p:ph type="subTitle" idx="1"/>
          </p:nvPr>
        </p:nvSpPr>
        <p:spPr>
          <a:xfrm>
            <a:off x="172860" y="1139503"/>
            <a:ext cx="2039967" cy="3750549"/>
          </a:xfrm>
          <a:prstGeom prst="rect">
            <a:avLst/>
          </a:prstGeom>
        </p:spPr>
        <p:txBody>
          <a:bodyPr spcFirstLastPara="1" wrap="square" lIns="91425" tIns="91425" rIns="91425" bIns="91425" anchor="t" anchorCtr="0">
            <a:noAutofit/>
          </a:bodyPr>
          <a:lstStyle/>
          <a:p>
            <a:pPr marL="0" lvl="0" indent="0">
              <a:buSzPts val="1100"/>
              <a:buNone/>
            </a:pPr>
            <a:r>
              <a:rPr lang="lt-LT" dirty="0" smtClean="0"/>
              <a:t>Prie </a:t>
            </a:r>
            <a:r>
              <a:rPr lang="lt-LT" dirty="0"/>
              <a:t>pastato pagrindinio įėjimo panduso neįgaliesiems </a:t>
            </a:r>
            <a:r>
              <a:rPr lang="lt-LT" dirty="0" smtClean="0"/>
              <a:t>, trinkelės </a:t>
            </a:r>
            <a:r>
              <a:rPr lang="lt-LT" dirty="0"/>
              <a:t>prie </a:t>
            </a:r>
            <a:r>
              <a:rPr lang="lt-LT" dirty="0" smtClean="0"/>
              <a:t>betoninės </a:t>
            </a:r>
            <a:r>
              <a:rPr lang="lt-LT" dirty="0"/>
              <a:t>sienelės įkritusios, išsikraipiusios, nelygios, pati betoninė sienelė išlinkusi į </a:t>
            </a:r>
            <a:r>
              <a:rPr lang="lt-LT" dirty="0" smtClean="0"/>
              <a:t>išorę, </a:t>
            </a:r>
            <a:r>
              <a:rPr lang="lt-LT" dirty="0"/>
              <a:t>didelė tikimybė, kad gali </a:t>
            </a:r>
            <a:r>
              <a:rPr lang="lt-LT" dirty="0" smtClean="0"/>
              <a:t>griūti.</a:t>
            </a:r>
            <a:endParaRPr lang="lt-LT" dirty="0" smtClean="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lvl="0" indent="0" algn="l" rtl="0">
              <a:spcBef>
                <a:spcPts val="0"/>
              </a:spcBef>
              <a:spcAft>
                <a:spcPts val="0"/>
              </a:spcAft>
              <a:buClr>
                <a:schemeClr val="dk1"/>
              </a:buClr>
              <a:buSzPts val="1100"/>
              <a:buFont typeface="Arial"/>
              <a:buNone/>
            </a:pPr>
            <a:r>
              <a:rPr lang="lt-LT" b="1" dirty="0" smtClean="0">
                <a:solidFill>
                  <a:schemeClr val="tx1"/>
                </a:solidFill>
              </a:rPr>
              <a:t>Rekomendacija:</a:t>
            </a:r>
          </a:p>
          <a:p>
            <a:pPr marL="0" lvl="0" indent="0" algn="l" rtl="0">
              <a:spcBef>
                <a:spcPts val="0"/>
              </a:spcBef>
              <a:spcAft>
                <a:spcPts val="0"/>
              </a:spcAft>
              <a:buClr>
                <a:schemeClr val="dk1"/>
              </a:buClr>
              <a:buSzPts val="1100"/>
              <a:buFont typeface="Arial"/>
              <a:buNone/>
            </a:pPr>
            <a:r>
              <a:rPr lang="lt-LT" dirty="0" smtClean="0">
                <a:solidFill>
                  <a:schemeClr val="tx1"/>
                </a:solidFill>
              </a:rPr>
              <a:t>Reikalingas panduso remontas</a:t>
            </a:r>
          </a:p>
        </p:txBody>
      </p:sp>
      <p:sp>
        <p:nvSpPr>
          <p:cNvPr id="221" name="Google Shape;221;p29"/>
          <p:cNvSpPr/>
          <p:nvPr/>
        </p:nvSpPr>
        <p:spPr>
          <a:xfrm rot="-5400000">
            <a:off x="1515003" y="3775036"/>
            <a:ext cx="1552800" cy="186900"/>
          </a:xfrm>
          <a:prstGeom prst="rect">
            <a:avLst/>
          </a:prstGeom>
          <a:solidFill>
            <a:schemeClr val="dk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Proxima Nova"/>
              <a:ea typeface="Proxima Nova"/>
              <a:cs typeface="Proxima Nova"/>
              <a:sym typeface="Proxima Nova"/>
            </a:endParaRPr>
          </a:p>
        </p:txBody>
      </p:sp>
      <p:sp>
        <p:nvSpPr>
          <p:cNvPr id="222" name="Google Shape;222;p29"/>
          <p:cNvSpPr/>
          <p:nvPr/>
        </p:nvSpPr>
        <p:spPr>
          <a:xfrm>
            <a:off x="0" y="0"/>
            <a:ext cx="1755900" cy="166800"/>
          </a:xfrm>
          <a:prstGeom prst="rect">
            <a:avLst/>
          </a:prstGeom>
          <a:solidFill>
            <a:schemeClr val="dk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Proxima Nova"/>
              <a:ea typeface="Proxima Nova"/>
              <a:cs typeface="Proxima Nova"/>
              <a:sym typeface="Proxima Nova"/>
            </a:endParaRPr>
          </a:p>
        </p:txBody>
      </p:sp>
      <p:pic>
        <p:nvPicPr>
          <p:cNvPr id="3" name="Paveikslėlis 2"/>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832389" y="293474"/>
            <a:ext cx="3191580" cy="2239662"/>
          </a:xfrm>
          <a:prstGeom prst="rect">
            <a:avLst/>
          </a:prstGeom>
        </p:spPr>
      </p:pic>
      <p:pic>
        <p:nvPicPr>
          <p:cNvPr id="6" name="Paveikslėlis 5"/>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384853" y="2012607"/>
            <a:ext cx="3447536" cy="2585652"/>
          </a:xfrm>
          <a:prstGeom prst="rect">
            <a:avLst/>
          </a:prstGeom>
        </p:spPr>
      </p:pic>
    </p:spTree>
    <p:extLst>
      <p:ext uri="{BB962C8B-B14F-4D97-AF65-F5344CB8AC3E}">
        <p14:creationId xmlns:p14="http://schemas.microsoft.com/office/powerpoint/2010/main" val="355469651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213"/>
        <p:cNvGrpSpPr/>
        <p:nvPr/>
      </p:nvGrpSpPr>
      <p:grpSpPr>
        <a:xfrm>
          <a:off x="0" y="0"/>
          <a:ext cx="0" cy="0"/>
          <a:chOff x="0" y="0"/>
          <a:chExt cx="0" cy="0"/>
        </a:xfrm>
      </p:grpSpPr>
      <p:sp>
        <p:nvSpPr>
          <p:cNvPr id="214" name="Google Shape;214;p29"/>
          <p:cNvSpPr txBox="1">
            <a:spLocks noGrp="1"/>
          </p:cNvSpPr>
          <p:nvPr>
            <p:ph type="title"/>
          </p:nvPr>
        </p:nvSpPr>
        <p:spPr>
          <a:xfrm>
            <a:off x="172860" y="16753"/>
            <a:ext cx="2864634" cy="1463061"/>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lt-LT" sz="2800" dirty="0" smtClean="0"/>
              <a:t>Fasadas</a:t>
            </a:r>
            <a:br>
              <a:rPr lang="lt-LT" sz="2800" dirty="0" smtClean="0"/>
            </a:br>
            <a:endParaRPr sz="2800" dirty="0"/>
          </a:p>
        </p:txBody>
      </p:sp>
      <p:sp>
        <p:nvSpPr>
          <p:cNvPr id="215" name="Google Shape;215;p29"/>
          <p:cNvSpPr txBox="1">
            <a:spLocks noGrp="1"/>
          </p:cNvSpPr>
          <p:nvPr>
            <p:ph type="subTitle" idx="1"/>
          </p:nvPr>
        </p:nvSpPr>
        <p:spPr>
          <a:xfrm>
            <a:off x="172860" y="1139503"/>
            <a:ext cx="2039967" cy="3750549"/>
          </a:xfrm>
          <a:prstGeom prst="rect">
            <a:avLst/>
          </a:prstGeom>
        </p:spPr>
        <p:txBody>
          <a:bodyPr spcFirstLastPara="1" wrap="square" lIns="91425" tIns="91425" rIns="91425" bIns="91425" anchor="t" anchorCtr="0">
            <a:noAutofit/>
          </a:bodyPr>
          <a:lstStyle/>
          <a:p>
            <a:pPr marL="0" lvl="0" indent="0">
              <a:buSzPts val="1100"/>
              <a:buNone/>
            </a:pPr>
            <a:r>
              <a:rPr lang="lt-LT" dirty="0"/>
              <a:t>fasado plokštės suskilusiosios, nutrupėję, nulūžinėję plokščių kraštai, kitur atsilaisvinusios iš tvirtinimo </a:t>
            </a:r>
            <a:r>
              <a:rPr lang="lt-LT" dirty="0" smtClean="0"/>
              <a:t>varžtų.</a:t>
            </a: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lvl="0" indent="0">
              <a:buSzPts val="1100"/>
              <a:buNone/>
            </a:pPr>
            <a:r>
              <a:rPr lang="lt-LT" b="1" dirty="0" smtClean="0">
                <a:solidFill>
                  <a:schemeClr val="tx1"/>
                </a:solidFill>
              </a:rPr>
              <a:t>Rekomendacija:</a:t>
            </a:r>
          </a:p>
          <a:p>
            <a:pPr marL="0" lvl="0" indent="0">
              <a:buSzPts val="1100"/>
              <a:buNone/>
            </a:pPr>
            <a:r>
              <a:rPr lang="lt-LT" dirty="0"/>
              <a:t>r</a:t>
            </a:r>
            <a:r>
              <a:rPr lang="lt-LT" dirty="0" smtClean="0"/>
              <a:t>eikalinga </a:t>
            </a:r>
            <a:r>
              <a:rPr lang="lt-LT" dirty="0"/>
              <a:t>pakeisti </a:t>
            </a:r>
            <a:r>
              <a:rPr lang="lt-LT" dirty="0" smtClean="0"/>
              <a:t>fasadines pažeistas </a:t>
            </a:r>
            <a:r>
              <a:rPr lang="lt-LT" dirty="0"/>
              <a:t>plokštes, kad išvengti lietaus ir drėgmės skverbimosi į apšiltinimo medžiagą ir nelaimingų atsitikimų aplinkiniams</a:t>
            </a:r>
            <a:endParaRPr lang="lt-LT" dirty="0" smtClean="0">
              <a:solidFill>
                <a:schemeClr val="tx1"/>
              </a:solidFill>
            </a:endParaRPr>
          </a:p>
        </p:txBody>
      </p:sp>
      <p:sp>
        <p:nvSpPr>
          <p:cNvPr id="221" name="Google Shape;221;p29"/>
          <p:cNvSpPr/>
          <p:nvPr/>
        </p:nvSpPr>
        <p:spPr>
          <a:xfrm rot="-5400000">
            <a:off x="1445174" y="3775036"/>
            <a:ext cx="1552800" cy="186900"/>
          </a:xfrm>
          <a:prstGeom prst="rect">
            <a:avLst/>
          </a:prstGeom>
          <a:solidFill>
            <a:schemeClr val="dk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Proxima Nova"/>
              <a:ea typeface="Proxima Nova"/>
              <a:cs typeface="Proxima Nova"/>
              <a:sym typeface="Proxima Nova"/>
            </a:endParaRPr>
          </a:p>
        </p:txBody>
      </p:sp>
      <p:sp>
        <p:nvSpPr>
          <p:cNvPr id="222" name="Google Shape;222;p29"/>
          <p:cNvSpPr/>
          <p:nvPr/>
        </p:nvSpPr>
        <p:spPr>
          <a:xfrm>
            <a:off x="0" y="0"/>
            <a:ext cx="1755900" cy="166800"/>
          </a:xfrm>
          <a:prstGeom prst="rect">
            <a:avLst/>
          </a:prstGeom>
          <a:solidFill>
            <a:schemeClr val="dk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Proxima Nova"/>
              <a:ea typeface="Proxima Nova"/>
              <a:cs typeface="Proxima Nova"/>
              <a:sym typeface="Proxima Nova"/>
            </a:endParaRPr>
          </a:p>
        </p:txBody>
      </p:sp>
      <p:pic>
        <p:nvPicPr>
          <p:cNvPr id="3" name="Paveikslėlis 2"/>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925065" y="321276"/>
            <a:ext cx="3175686" cy="2027233"/>
          </a:xfrm>
          <a:prstGeom prst="rect">
            <a:avLst/>
          </a:prstGeom>
        </p:spPr>
      </p:pic>
      <p:pic>
        <p:nvPicPr>
          <p:cNvPr id="4" name="Paveikslėlis 3"/>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435857" y="2416472"/>
            <a:ext cx="3013473" cy="2228414"/>
          </a:xfrm>
          <a:prstGeom prst="rect">
            <a:avLst/>
          </a:prstGeom>
        </p:spPr>
      </p:pic>
      <p:pic>
        <p:nvPicPr>
          <p:cNvPr id="6" name="Paveikslėlis 5"/>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2435857" y="321276"/>
            <a:ext cx="3013473" cy="2027233"/>
          </a:xfrm>
          <a:prstGeom prst="rect">
            <a:avLst/>
          </a:prstGeom>
        </p:spPr>
      </p:pic>
      <p:pic>
        <p:nvPicPr>
          <p:cNvPr id="7" name="Paveikslėlis 6"/>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5925065" y="2416472"/>
            <a:ext cx="3113902" cy="2228414"/>
          </a:xfrm>
          <a:prstGeom prst="rect">
            <a:avLst/>
          </a:prstGeom>
        </p:spPr>
      </p:pic>
    </p:spTree>
    <p:extLst>
      <p:ext uri="{BB962C8B-B14F-4D97-AF65-F5344CB8AC3E}">
        <p14:creationId xmlns:p14="http://schemas.microsoft.com/office/powerpoint/2010/main" val="2039931079"/>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213"/>
        <p:cNvGrpSpPr/>
        <p:nvPr/>
      </p:nvGrpSpPr>
      <p:grpSpPr>
        <a:xfrm>
          <a:off x="0" y="0"/>
          <a:ext cx="0" cy="0"/>
          <a:chOff x="0" y="0"/>
          <a:chExt cx="0" cy="0"/>
        </a:xfrm>
      </p:grpSpPr>
      <p:sp>
        <p:nvSpPr>
          <p:cNvPr id="214" name="Google Shape;214;p29"/>
          <p:cNvSpPr txBox="1">
            <a:spLocks noGrp="1"/>
          </p:cNvSpPr>
          <p:nvPr>
            <p:ph type="title"/>
          </p:nvPr>
        </p:nvSpPr>
        <p:spPr>
          <a:xfrm>
            <a:off x="172860" y="391265"/>
            <a:ext cx="2864634" cy="1463061"/>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lt-LT" sz="2800" dirty="0" smtClean="0"/>
              <a:t>Fasadas</a:t>
            </a:r>
            <a:br>
              <a:rPr lang="lt-LT" sz="2800" dirty="0" smtClean="0"/>
            </a:br>
            <a:endParaRPr sz="2800" dirty="0"/>
          </a:p>
        </p:txBody>
      </p:sp>
      <p:sp>
        <p:nvSpPr>
          <p:cNvPr id="215" name="Google Shape;215;p29"/>
          <p:cNvSpPr txBox="1">
            <a:spLocks noGrp="1"/>
          </p:cNvSpPr>
          <p:nvPr>
            <p:ph type="subTitle" idx="1"/>
          </p:nvPr>
        </p:nvSpPr>
        <p:spPr>
          <a:xfrm>
            <a:off x="148465" y="1358349"/>
            <a:ext cx="1979660" cy="3756266"/>
          </a:xfrm>
          <a:prstGeom prst="rect">
            <a:avLst/>
          </a:prstGeom>
        </p:spPr>
        <p:txBody>
          <a:bodyPr spcFirstLastPara="1" wrap="square" lIns="91425" tIns="91425" rIns="91425" bIns="91425" anchor="t" anchorCtr="0">
            <a:noAutofit/>
          </a:bodyPr>
          <a:lstStyle/>
          <a:p>
            <a:pPr marL="0" lvl="0" indent="0">
              <a:buSzPts val="1100"/>
              <a:buNone/>
            </a:pPr>
            <a:r>
              <a:rPr lang="lt-LT" dirty="0"/>
              <a:t>Pastato fasado dekoratyvinis tinkas daugumą vietų  atšokęs, nutrupėjęs, pažeistas</a:t>
            </a:r>
            <a:endParaRPr lang="lt-LT" dirty="0" smtClean="0"/>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r>
              <a:rPr lang="lt-LT" b="1" dirty="0" smtClean="0">
                <a:solidFill>
                  <a:schemeClr val="tx1"/>
                </a:solidFill>
              </a:rPr>
              <a:t>Rekomendacija:</a:t>
            </a:r>
          </a:p>
          <a:p>
            <a:pPr marL="0" lvl="0" indent="0">
              <a:buSzPts val="1100"/>
              <a:buNone/>
            </a:pPr>
            <a:r>
              <a:rPr lang="lt-LT" dirty="0"/>
              <a:t>pažeistas vietas užtaisyti, atstatyti struktūrinio tinko </a:t>
            </a:r>
            <a:r>
              <a:rPr lang="lt-LT" dirty="0" smtClean="0"/>
              <a:t>struktūrą</a:t>
            </a:r>
            <a:endParaRPr lang="lt-LT" dirty="0" smtClean="0">
              <a:solidFill>
                <a:schemeClr val="tx1"/>
              </a:solidFill>
            </a:endParaRPr>
          </a:p>
        </p:txBody>
      </p:sp>
      <p:sp>
        <p:nvSpPr>
          <p:cNvPr id="221" name="Google Shape;221;p29"/>
          <p:cNvSpPr/>
          <p:nvPr/>
        </p:nvSpPr>
        <p:spPr>
          <a:xfrm rot="-5400000">
            <a:off x="1445174" y="3775036"/>
            <a:ext cx="1552800" cy="186900"/>
          </a:xfrm>
          <a:prstGeom prst="rect">
            <a:avLst/>
          </a:prstGeom>
          <a:solidFill>
            <a:schemeClr val="dk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Proxima Nova"/>
              <a:ea typeface="Proxima Nova"/>
              <a:cs typeface="Proxima Nova"/>
              <a:sym typeface="Proxima Nova"/>
            </a:endParaRPr>
          </a:p>
        </p:txBody>
      </p:sp>
      <p:sp>
        <p:nvSpPr>
          <p:cNvPr id="222" name="Google Shape;222;p29"/>
          <p:cNvSpPr/>
          <p:nvPr/>
        </p:nvSpPr>
        <p:spPr>
          <a:xfrm>
            <a:off x="0" y="0"/>
            <a:ext cx="1755900" cy="166800"/>
          </a:xfrm>
          <a:prstGeom prst="rect">
            <a:avLst/>
          </a:prstGeom>
          <a:solidFill>
            <a:schemeClr val="dk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Proxima Nova"/>
              <a:ea typeface="Proxima Nova"/>
              <a:cs typeface="Proxima Nova"/>
              <a:sym typeface="Proxima Nova"/>
            </a:endParaRPr>
          </a:p>
        </p:txBody>
      </p:sp>
      <p:pic>
        <p:nvPicPr>
          <p:cNvPr id="3" name="Paveikslėlis 2"/>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077745" y="333633"/>
            <a:ext cx="3010650" cy="2257988"/>
          </a:xfrm>
          <a:prstGeom prst="rect">
            <a:avLst/>
          </a:prstGeom>
        </p:spPr>
      </p:pic>
      <p:pic>
        <p:nvPicPr>
          <p:cNvPr id="4" name="Paveikslėlis 3"/>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364452" y="333633"/>
            <a:ext cx="3041629" cy="2211859"/>
          </a:xfrm>
          <a:prstGeom prst="rect">
            <a:avLst/>
          </a:prstGeom>
        </p:spPr>
      </p:pic>
      <p:pic>
        <p:nvPicPr>
          <p:cNvPr id="6" name="Paveikslėlis 5"/>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3305431" y="2591620"/>
            <a:ext cx="4936525" cy="2100665"/>
          </a:xfrm>
          <a:prstGeom prst="rect">
            <a:avLst/>
          </a:prstGeom>
        </p:spPr>
      </p:pic>
    </p:spTree>
    <p:extLst>
      <p:ext uri="{BB962C8B-B14F-4D97-AF65-F5344CB8AC3E}">
        <p14:creationId xmlns:p14="http://schemas.microsoft.com/office/powerpoint/2010/main" val="182377732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13"/>
        <p:cNvGrpSpPr/>
        <p:nvPr/>
      </p:nvGrpSpPr>
      <p:grpSpPr>
        <a:xfrm>
          <a:off x="0" y="0"/>
          <a:ext cx="0" cy="0"/>
          <a:chOff x="0" y="0"/>
          <a:chExt cx="0" cy="0"/>
        </a:xfrm>
      </p:grpSpPr>
      <p:sp>
        <p:nvSpPr>
          <p:cNvPr id="214" name="Google Shape;214;p29"/>
          <p:cNvSpPr txBox="1">
            <a:spLocks noGrp="1"/>
          </p:cNvSpPr>
          <p:nvPr>
            <p:ph type="title"/>
          </p:nvPr>
        </p:nvSpPr>
        <p:spPr>
          <a:xfrm>
            <a:off x="196232" y="479857"/>
            <a:ext cx="3015000" cy="5727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lt-LT" dirty="0" smtClean="0"/>
              <a:t>Fasadas</a:t>
            </a:r>
            <a:endParaRPr dirty="0"/>
          </a:p>
        </p:txBody>
      </p:sp>
      <p:sp>
        <p:nvSpPr>
          <p:cNvPr id="215" name="Google Shape;215;p29"/>
          <p:cNvSpPr txBox="1">
            <a:spLocks noGrp="1"/>
          </p:cNvSpPr>
          <p:nvPr>
            <p:ph type="subTitle" idx="1"/>
          </p:nvPr>
        </p:nvSpPr>
        <p:spPr>
          <a:xfrm>
            <a:off x="161178" y="1052557"/>
            <a:ext cx="2222294" cy="2823704"/>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lt-LT" dirty="0" smtClean="0"/>
              <a:t>Vietomis struktūrinis tinkas atšokęs, ištrupėjęs. Pats fasadas dėl šalia esančių medžių pažaliavęs, apsinešęs nešvarumais.</a:t>
            </a:r>
            <a:endParaRPr lang="lt-LT" dirty="0"/>
          </a:p>
          <a:p>
            <a:pPr marL="0" lvl="0" indent="0" algn="l" rtl="0">
              <a:spcBef>
                <a:spcPts val="0"/>
              </a:spcBef>
              <a:spcAft>
                <a:spcPts val="0"/>
              </a:spcAft>
              <a:buClr>
                <a:schemeClr val="dk1"/>
              </a:buClr>
              <a:buSzPts val="1100"/>
              <a:buFont typeface="Arial"/>
              <a:buNone/>
            </a:pPr>
            <a:endParaRPr lang="lt-LT" dirty="0" smtClean="0"/>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r>
              <a:rPr lang="lt-LT" b="1" dirty="0" smtClean="0">
                <a:solidFill>
                  <a:schemeClr val="tx1"/>
                </a:solidFill>
              </a:rPr>
              <a:t>Rekomendacija:</a:t>
            </a:r>
            <a:r>
              <a:rPr lang="lt-LT" b="1" dirty="0">
                <a:solidFill>
                  <a:schemeClr val="tx1"/>
                </a:solidFill>
              </a:rPr>
              <a:t> </a:t>
            </a:r>
            <a:r>
              <a:rPr lang="lt-LT" dirty="0" smtClean="0">
                <a:solidFill>
                  <a:schemeClr val="tx1"/>
                </a:solidFill>
              </a:rPr>
              <a:t>Pažeistas struktūrinio tinko vietas pertinkuoti, patį fasadą nuplauti.</a:t>
            </a:r>
          </a:p>
        </p:txBody>
      </p:sp>
      <p:sp>
        <p:nvSpPr>
          <p:cNvPr id="221" name="Google Shape;221;p29"/>
          <p:cNvSpPr/>
          <p:nvPr/>
        </p:nvSpPr>
        <p:spPr>
          <a:xfrm rot="-5400000">
            <a:off x="1547729" y="3755157"/>
            <a:ext cx="1552800" cy="186900"/>
          </a:xfrm>
          <a:prstGeom prst="rect">
            <a:avLst/>
          </a:prstGeom>
          <a:solidFill>
            <a:schemeClr val="dk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Proxima Nova"/>
              <a:ea typeface="Proxima Nova"/>
              <a:cs typeface="Proxima Nova"/>
              <a:sym typeface="Proxima Nova"/>
            </a:endParaRPr>
          </a:p>
        </p:txBody>
      </p:sp>
      <p:sp>
        <p:nvSpPr>
          <p:cNvPr id="222" name="Google Shape;222;p29"/>
          <p:cNvSpPr/>
          <p:nvPr/>
        </p:nvSpPr>
        <p:spPr>
          <a:xfrm>
            <a:off x="0" y="0"/>
            <a:ext cx="1755900" cy="166800"/>
          </a:xfrm>
          <a:prstGeom prst="rect">
            <a:avLst/>
          </a:prstGeom>
          <a:solidFill>
            <a:schemeClr val="dk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Proxima Nova"/>
              <a:ea typeface="Proxima Nova"/>
              <a:cs typeface="Proxima Nova"/>
              <a:sym typeface="Proxima Nova"/>
            </a:endParaRPr>
          </a:p>
        </p:txBody>
      </p:sp>
      <p:pic>
        <p:nvPicPr>
          <p:cNvPr id="1026" name="Picture 2" descr="C:\Users\marius.birskys\Desktop\Švietimo įstaigų apžiūros\Saules gimnazija\20240820_085036.jpg"/>
          <p:cNvPicPr>
            <a:picLocks noGrp="1" noChangeAspect="1" noChangeArrowheads="1"/>
          </p:cNvPicPr>
          <p:nvPr>
            <p:ph type="pic" idx="6"/>
          </p:nvPr>
        </p:nvPicPr>
        <p:blipFill>
          <a:blip r:embed="rId3" cstate="email">
            <a:extLst>
              <a:ext uri="{28A0092B-C50C-407E-A947-70E740481C1C}">
                <a14:useLocalDpi xmlns:a14="http://schemas.microsoft.com/office/drawing/2010/main"/>
              </a:ext>
            </a:extLst>
          </a:blip>
          <a:srcRect/>
          <a:stretch>
            <a:fillRect/>
          </a:stretch>
        </p:blipFill>
        <p:spPr bwMode="auto">
          <a:xfrm>
            <a:off x="2442042" y="951469"/>
            <a:ext cx="2613453" cy="2446881"/>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C:\Users\marius.birskys\Desktop\Švietimo įstaigų apžiūros\Saules gimnazija\20240820_084920.jpg"/>
          <p:cNvPicPr>
            <a:picLocks noGrp="1" noChangeAspect="1" noChangeArrowheads="1"/>
          </p:cNvPicPr>
          <p:nvPr>
            <p:ph type="pic" idx="6"/>
          </p:nvPr>
        </p:nvPicPr>
        <p:blipFill>
          <a:blip r:embed="rId4" cstate="email">
            <a:extLst>
              <a:ext uri="{28A0092B-C50C-407E-A947-70E740481C1C}">
                <a14:useLocalDpi xmlns:a14="http://schemas.microsoft.com/office/drawing/2010/main"/>
              </a:ext>
            </a:extLst>
          </a:blip>
          <a:srcRect/>
          <a:stretch>
            <a:fillRect/>
          </a:stretch>
        </p:blipFill>
        <p:spPr bwMode="auto">
          <a:xfrm>
            <a:off x="5970985" y="2675238"/>
            <a:ext cx="3172874" cy="2468263"/>
          </a:xfrm>
          <a:prstGeom prst="rect">
            <a:avLst/>
          </a:prstGeom>
          <a:noFill/>
          <a:extLst>
            <a:ext uri="{909E8E84-426E-40DD-AFC4-6F175D3DCCD1}">
              <a14:hiddenFill xmlns:a14="http://schemas.microsoft.com/office/drawing/2010/main">
                <a:solidFill>
                  <a:srgbClr val="FFFFFF"/>
                </a:solidFill>
              </a14:hiddenFill>
            </a:ext>
          </a:extLst>
        </p:spPr>
      </p:pic>
      <p:pic>
        <p:nvPicPr>
          <p:cNvPr id="6" name="Paveikslėlis 5"/>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5006542" y="83400"/>
            <a:ext cx="3822359" cy="2866769"/>
          </a:xfrm>
          <a:prstGeom prst="rect">
            <a:avLst/>
          </a:prstGeom>
        </p:spPr>
      </p:pic>
    </p:spTree>
    <p:extLst>
      <p:ext uri="{BB962C8B-B14F-4D97-AF65-F5344CB8AC3E}">
        <p14:creationId xmlns:p14="http://schemas.microsoft.com/office/powerpoint/2010/main" val="384993284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213"/>
        <p:cNvGrpSpPr/>
        <p:nvPr/>
      </p:nvGrpSpPr>
      <p:grpSpPr>
        <a:xfrm>
          <a:off x="0" y="0"/>
          <a:ext cx="0" cy="0"/>
          <a:chOff x="0" y="0"/>
          <a:chExt cx="0" cy="0"/>
        </a:xfrm>
      </p:grpSpPr>
      <p:sp>
        <p:nvSpPr>
          <p:cNvPr id="214" name="Google Shape;214;p29"/>
          <p:cNvSpPr txBox="1">
            <a:spLocks noGrp="1"/>
          </p:cNvSpPr>
          <p:nvPr>
            <p:ph type="title"/>
          </p:nvPr>
        </p:nvSpPr>
        <p:spPr>
          <a:xfrm>
            <a:off x="172860" y="391265"/>
            <a:ext cx="2864634" cy="1463061"/>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lt-LT" sz="2800" dirty="0" err="1" smtClean="0"/>
              <a:t>Nuogrinda</a:t>
            </a:r>
            <a:r>
              <a:rPr lang="lt-LT" sz="2800" dirty="0" smtClean="0"/>
              <a:t/>
            </a:r>
            <a:br>
              <a:rPr lang="lt-LT" sz="2800" dirty="0" smtClean="0"/>
            </a:br>
            <a:endParaRPr sz="2800" dirty="0"/>
          </a:p>
        </p:txBody>
      </p:sp>
      <p:sp>
        <p:nvSpPr>
          <p:cNvPr id="215" name="Google Shape;215;p29"/>
          <p:cNvSpPr txBox="1">
            <a:spLocks noGrp="1"/>
          </p:cNvSpPr>
          <p:nvPr>
            <p:ph type="subTitle" idx="1"/>
          </p:nvPr>
        </p:nvSpPr>
        <p:spPr>
          <a:xfrm>
            <a:off x="148465" y="1358349"/>
            <a:ext cx="1979660" cy="3756266"/>
          </a:xfrm>
          <a:prstGeom prst="rect">
            <a:avLst/>
          </a:prstGeom>
        </p:spPr>
        <p:txBody>
          <a:bodyPr spcFirstLastPara="1" wrap="square" lIns="91425" tIns="91425" rIns="91425" bIns="91425" anchor="t" anchorCtr="0">
            <a:noAutofit/>
          </a:bodyPr>
          <a:lstStyle/>
          <a:p>
            <a:pPr marL="0" lvl="0" indent="0">
              <a:buSzPts val="1100"/>
              <a:buNone/>
            </a:pPr>
            <a:r>
              <a:rPr lang="lt-LT" dirty="0" err="1"/>
              <a:t>nuogrinda</a:t>
            </a:r>
            <a:r>
              <a:rPr lang="lt-LT" dirty="0"/>
              <a:t> ir tako šaligatvinės plytelės išsikraipiusios, nelygios.</a:t>
            </a:r>
            <a:endParaRPr lang="lt-LT" dirty="0" smtClean="0"/>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r>
              <a:rPr lang="lt-LT" b="1" dirty="0" smtClean="0">
                <a:solidFill>
                  <a:schemeClr val="tx1"/>
                </a:solidFill>
              </a:rPr>
              <a:t>Rekomendacija:</a:t>
            </a:r>
          </a:p>
          <a:p>
            <a:pPr marL="0" lvl="0" indent="0" algn="l" rtl="0">
              <a:spcBef>
                <a:spcPts val="0"/>
              </a:spcBef>
              <a:spcAft>
                <a:spcPts val="0"/>
              </a:spcAft>
              <a:buClr>
                <a:schemeClr val="dk1"/>
              </a:buClr>
              <a:buSzPts val="1100"/>
              <a:buFont typeface="Arial"/>
              <a:buNone/>
            </a:pPr>
            <a:r>
              <a:rPr lang="lt-LT" dirty="0" smtClean="0">
                <a:solidFill>
                  <a:schemeClr val="tx1"/>
                </a:solidFill>
              </a:rPr>
              <a:t>Atstatyti, pakeisti naujai šaligatvines plyteles, pagrindą.</a:t>
            </a:r>
          </a:p>
        </p:txBody>
      </p:sp>
      <p:sp>
        <p:nvSpPr>
          <p:cNvPr id="221" name="Google Shape;221;p29"/>
          <p:cNvSpPr/>
          <p:nvPr/>
        </p:nvSpPr>
        <p:spPr>
          <a:xfrm rot="-5400000">
            <a:off x="1576790" y="2998636"/>
            <a:ext cx="1552800" cy="186900"/>
          </a:xfrm>
          <a:prstGeom prst="rect">
            <a:avLst/>
          </a:prstGeom>
          <a:solidFill>
            <a:schemeClr val="dk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Proxima Nova"/>
              <a:ea typeface="Proxima Nova"/>
              <a:cs typeface="Proxima Nova"/>
              <a:sym typeface="Proxima Nova"/>
            </a:endParaRPr>
          </a:p>
        </p:txBody>
      </p:sp>
      <p:sp>
        <p:nvSpPr>
          <p:cNvPr id="222" name="Google Shape;222;p29"/>
          <p:cNvSpPr/>
          <p:nvPr/>
        </p:nvSpPr>
        <p:spPr>
          <a:xfrm>
            <a:off x="0" y="0"/>
            <a:ext cx="1755900" cy="166800"/>
          </a:xfrm>
          <a:prstGeom prst="rect">
            <a:avLst/>
          </a:prstGeom>
          <a:solidFill>
            <a:schemeClr val="dk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Proxima Nova"/>
              <a:ea typeface="Proxima Nova"/>
              <a:cs typeface="Proxima Nova"/>
              <a:sym typeface="Proxima Nova"/>
            </a:endParaRPr>
          </a:p>
        </p:txBody>
      </p:sp>
      <p:pic>
        <p:nvPicPr>
          <p:cNvPr id="3" name="Paveikslėlis 2"/>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980671" y="308918"/>
            <a:ext cx="3052118" cy="2289089"/>
          </a:xfrm>
          <a:prstGeom prst="rect">
            <a:avLst/>
          </a:prstGeom>
        </p:spPr>
      </p:pic>
      <p:pic>
        <p:nvPicPr>
          <p:cNvPr id="4" name="Paveikslėlis 3"/>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446640" y="308918"/>
            <a:ext cx="3225112" cy="2289089"/>
          </a:xfrm>
          <a:prstGeom prst="rect">
            <a:avLst/>
          </a:prstGeom>
        </p:spPr>
      </p:pic>
      <p:pic>
        <p:nvPicPr>
          <p:cNvPr id="6" name="Paveikslėlis 5"/>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3313670" y="2598007"/>
            <a:ext cx="4279558" cy="2091381"/>
          </a:xfrm>
          <a:prstGeom prst="rect">
            <a:avLst/>
          </a:prstGeom>
        </p:spPr>
      </p:pic>
    </p:spTree>
    <p:extLst>
      <p:ext uri="{BB962C8B-B14F-4D97-AF65-F5344CB8AC3E}">
        <p14:creationId xmlns:p14="http://schemas.microsoft.com/office/powerpoint/2010/main" val="3217888815"/>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Shape 213"/>
        <p:cNvGrpSpPr/>
        <p:nvPr/>
      </p:nvGrpSpPr>
      <p:grpSpPr>
        <a:xfrm>
          <a:off x="0" y="0"/>
          <a:ext cx="0" cy="0"/>
          <a:chOff x="0" y="0"/>
          <a:chExt cx="0" cy="0"/>
        </a:xfrm>
      </p:grpSpPr>
      <p:sp>
        <p:nvSpPr>
          <p:cNvPr id="214" name="Google Shape;214;p29"/>
          <p:cNvSpPr txBox="1">
            <a:spLocks noGrp="1"/>
          </p:cNvSpPr>
          <p:nvPr>
            <p:ph type="title"/>
          </p:nvPr>
        </p:nvSpPr>
        <p:spPr>
          <a:xfrm>
            <a:off x="172860" y="391265"/>
            <a:ext cx="2864634" cy="1463061"/>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lt-LT" sz="2800" dirty="0" smtClean="0"/>
              <a:t>Stogas</a:t>
            </a:r>
            <a:br>
              <a:rPr lang="lt-LT" sz="2800" dirty="0" smtClean="0"/>
            </a:br>
            <a:endParaRPr sz="2800" dirty="0"/>
          </a:p>
        </p:txBody>
      </p:sp>
      <p:sp>
        <p:nvSpPr>
          <p:cNvPr id="215" name="Google Shape;215;p29"/>
          <p:cNvSpPr txBox="1">
            <a:spLocks noGrp="1"/>
          </p:cNvSpPr>
          <p:nvPr>
            <p:ph type="subTitle" idx="1"/>
          </p:nvPr>
        </p:nvSpPr>
        <p:spPr>
          <a:xfrm>
            <a:off x="148465" y="1358349"/>
            <a:ext cx="1979660" cy="3756266"/>
          </a:xfrm>
          <a:prstGeom prst="rect">
            <a:avLst/>
          </a:prstGeom>
        </p:spPr>
        <p:txBody>
          <a:bodyPr spcFirstLastPara="1" wrap="square" lIns="91425" tIns="91425" rIns="91425" bIns="91425" anchor="t" anchorCtr="0">
            <a:noAutofit/>
          </a:bodyPr>
          <a:lstStyle/>
          <a:p>
            <a:pPr marL="0" lvl="0" indent="0">
              <a:buSzPts val="1100"/>
              <a:buNone/>
            </a:pPr>
            <a:r>
              <a:rPr lang="lt-LT" dirty="0"/>
              <a:t>stogo bituminė danga vietomis turi susidariusiu </a:t>
            </a:r>
            <a:r>
              <a:rPr lang="lt-LT" dirty="0" smtClean="0"/>
              <a:t>pūslių, lietaus vandens nepraleidžia.</a:t>
            </a:r>
          </a:p>
          <a:p>
            <a:pPr marL="0" lvl="0" indent="0">
              <a:buSzPts val="1100"/>
              <a:buNone/>
            </a:pPr>
            <a:endParaRPr lang="lt-LT" dirty="0">
              <a:solidFill>
                <a:schemeClr val="tx1"/>
              </a:solidFill>
            </a:endParaRPr>
          </a:p>
          <a:p>
            <a:pPr marL="0" lvl="0" indent="0">
              <a:buSzPts val="1100"/>
              <a:buNone/>
            </a:pPr>
            <a:endParaRPr lang="lt-LT" dirty="0" smtClean="0">
              <a:solidFill>
                <a:schemeClr val="tx1"/>
              </a:solidFill>
            </a:endParaRPr>
          </a:p>
          <a:p>
            <a:pPr marL="0" lvl="0" indent="0">
              <a:buSzPts val="1100"/>
              <a:buNone/>
            </a:pPr>
            <a:endParaRPr lang="lt-LT" dirty="0">
              <a:solidFill>
                <a:schemeClr val="tx1"/>
              </a:solidFill>
            </a:endParaRPr>
          </a:p>
          <a:p>
            <a:pPr marL="0" lvl="0" indent="0">
              <a:buSzPts val="1100"/>
              <a:buNone/>
            </a:pPr>
            <a:endParaRPr lang="lt-LT" dirty="0" smtClean="0">
              <a:solidFill>
                <a:schemeClr val="tx1"/>
              </a:solidFill>
            </a:endParaRPr>
          </a:p>
          <a:p>
            <a:pPr marL="0" lvl="0" indent="0">
              <a:buSzPts val="1100"/>
              <a:buNone/>
            </a:pPr>
            <a:endParaRPr lang="lt-LT" dirty="0">
              <a:solidFill>
                <a:schemeClr val="tx1"/>
              </a:solidFill>
            </a:endParaRPr>
          </a:p>
          <a:p>
            <a:pPr marL="0" lvl="0" indent="0">
              <a:buSzPts val="1100"/>
              <a:buNone/>
            </a:pPr>
            <a:endParaRPr lang="lt-LT" dirty="0" smtClean="0">
              <a:solidFill>
                <a:schemeClr val="tx1"/>
              </a:solidFill>
            </a:endParaRPr>
          </a:p>
          <a:p>
            <a:pPr marL="0" lvl="0" indent="0">
              <a:buSzPts val="1100"/>
              <a:buNone/>
            </a:pPr>
            <a:r>
              <a:rPr lang="lt-LT" b="1" dirty="0" smtClean="0">
                <a:solidFill>
                  <a:schemeClr val="tx1"/>
                </a:solidFill>
              </a:rPr>
              <a:t>Rekomendacija:</a:t>
            </a:r>
          </a:p>
          <a:p>
            <a:pPr marL="0" lvl="0" indent="0">
              <a:buSzPts val="1100"/>
              <a:buNone/>
            </a:pPr>
            <a:r>
              <a:rPr lang="lt-LT" dirty="0" smtClean="0">
                <a:solidFill>
                  <a:schemeClr val="tx1"/>
                </a:solidFill>
              </a:rPr>
              <a:t>Stebėti, kad neatsirastų dangos plyšimų ir defektų.</a:t>
            </a:r>
          </a:p>
        </p:txBody>
      </p:sp>
      <p:sp>
        <p:nvSpPr>
          <p:cNvPr id="221" name="Google Shape;221;p29"/>
          <p:cNvSpPr/>
          <p:nvPr/>
        </p:nvSpPr>
        <p:spPr>
          <a:xfrm rot="-5400000">
            <a:off x="1445174" y="3775036"/>
            <a:ext cx="1552800" cy="186900"/>
          </a:xfrm>
          <a:prstGeom prst="rect">
            <a:avLst/>
          </a:prstGeom>
          <a:solidFill>
            <a:schemeClr val="dk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Proxima Nova"/>
              <a:ea typeface="Proxima Nova"/>
              <a:cs typeface="Proxima Nova"/>
              <a:sym typeface="Proxima Nova"/>
            </a:endParaRPr>
          </a:p>
        </p:txBody>
      </p:sp>
      <p:sp>
        <p:nvSpPr>
          <p:cNvPr id="222" name="Google Shape;222;p29"/>
          <p:cNvSpPr/>
          <p:nvPr/>
        </p:nvSpPr>
        <p:spPr>
          <a:xfrm>
            <a:off x="0" y="0"/>
            <a:ext cx="1755900" cy="166800"/>
          </a:xfrm>
          <a:prstGeom prst="rect">
            <a:avLst/>
          </a:prstGeom>
          <a:solidFill>
            <a:schemeClr val="dk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Proxima Nova"/>
              <a:ea typeface="Proxima Nova"/>
              <a:cs typeface="Proxima Nova"/>
              <a:sym typeface="Proxima Nova"/>
            </a:endParaRPr>
          </a:p>
        </p:txBody>
      </p:sp>
      <p:pic>
        <p:nvPicPr>
          <p:cNvPr id="4" name="Paveikslėlio vietos rezervavimo ženklas 3"/>
          <p:cNvPicPr>
            <a:picLocks noGrp="1" noChangeAspect="1"/>
          </p:cNvPicPr>
          <p:nvPr>
            <p:ph type="pic" idx="4"/>
          </p:nvPr>
        </p:nvPicPr>
        <p:blipFill>
          <a:blip r:embed="rId3" cstate="email">
            <a:extLst>
              <a:ext uri="{28A0092B-C50C-407E-A947-70E740481C1C}">
                <a14:useLocalDpi xmlns:a14="http://schemas.microsoft.com/office/drawing/2010/main"/>
              </a:ext>
            </a:extLst>
          </a:blip>
          <a:srcRect/>
          <a:stretch>
            <a:fillRect/>
          </a:stretch>
        </p:blipFill>
        <p:spPr>
          <a:xfrm>
            <a:off x="2403389" y="290382"/>
            <a:ext cx="3422822" cy="2403119"/>
          </a:xfrm>
        </p:spPr>
      </p:pic>
      <p:pic>
        <p:nvPicPr>
          <p:cNvPr id="1026" name="Picture 2" descr="C:\Users\marius.birskys\Desktop\Švietimo įstaigų apžiūros\Ryto pagrindinė mokykla\20240822_095825.jpg"/>
          <p:cNvPicPr>
            <a:picLocks noGrp="1" noChangeAspect="1" noChangeArrowheads="1"/>
          </p:cNvPicPr>
          <p:nvPr>
            <p:ph type="pic" idx="6"/>
          </p:nvPr>
        </p:nvPicPr>
        <p:blipFill>
          <a:blip r:embed="rId4" cstate="email">
            <a:extLst>
              <a:ext uri="{28A0092B-C50C-407E-A947-70E740481C1C}">
                <a14:useLocalDpi xmlns:a14="http://schemas.microsoft.com/office/drawing/2010/main"/>
              </a:ext>
            </a:extLst>
          </a:blip>
          <a:srcRect/>
          <a:stretch>
            <a:fillRect/>
          </a:stretch>
        </p:blipFill>
        <p:spPr bwMode="auto">
          <a:xfrm>
            <a:off x="5807676" y="1954761"/>
            <a:ext cx="2977978" cy="259561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5989137"/>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Shape 213"/>
        <p:cNvGrpSpPr/>
        <p:nvPr/>
      </p:nvGrpSpPr>
      <p:grpSpPr>
        <a:xfrm>
          <a:off x="0" y="0"/>
          <a:ext cx="0" cy="0"/>
          <a:chOff x="0" y="0"/>
          <a:chExt cx="0" cy="0"/>
        </a:xfrm>
      </p:grpSpPr>
      <p:sp>
        <p:nvSpPr>
          <p:cNvPr id="214" name="Google Shape;214;p29"/>
          <p:cNvSpPr txBox="1">
            <a:spLocks noGrp="1"/>
          </p:cNvSpPr>
          <p:nvPr>
            <p:ph type="title"/>
          </p:nvPr>
        </p:nvSpPr>
        <p:spPr>
          <a:xfrm>
            <a:off x="172860" y="391265"/>
            <a:ext cx="2706264" cy="1463061"/>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lt-LT" sz="2800" dirty="0" smtClean="0"/>
              <a:t>Mokyklos pagalbinių patalpų stogas</a:t>
            </a:r>
            <a:br>
              <a:rPr lang="lt-LT" sz="2800" dirty="0" smtClean="0"/>
            </a:br>
            <a:endParaRPr sz="2800" dirty="0"/>
          </a:p>
        </p:txBody>
      </p:sp>
      <p:sp>
        <p:nvSpPr>
          <p:cNvPr id="215" name="Google Shape;215;p29"/>
          <p:cNvSpPr txBox="1">
            <a:spLocks noGrp="1"/>
          </p:cNvSpPr>
          <p:nvPr>
            <p:ph type="subTitle" idx="1"/>
          </p:nvPr>
        </p:nvSpPr>
        <p:spPr>
          <a:xfrm>
            <a:off x="148465" y="1358349"/>
            <a:ext cx="1979660" cy="3756266"/>
          </a:xfrm>
          <a:prstGeom prst="rect">
            <a:avLst/>
          </a:prstGeom>
        </p:spPr>
        <p:txBody>
          <a:bodyPr spcFirstLastPara="1" wrap="square" lIns="91425" tIns="91425" rIns="91425" bIns="91425" anchor="t" anchorCtr="0">
            <a:noAutofit/>
          </a:bodyPr>
          <a:lstStyle/>
          <a:p>
            <a:pPr marL="0" lvl="0" indent="0">
              <a:buSzPts val="1100"/>
              <a:buNone/>
            </a:pPr>
            <a:r>
              <a:rPr lang="lt-LT" dirty="0" smtClean="0"/>
              <a:t>Apžiūrėjus mokyklos </a:t>
            </a:r>
            <a:r>
              <a:rPr lang="lt-LT" dirty="0"/>
              <a:t>garažus ir pagalbines patalpas, pastebėta, kad garažų stogo bituminė danga susidėvėjusi, dėl senumo ir atmosferos poveikio pažeista, lietaus vanduo sunkiasi į žemiau esančias </a:t>
            </a:r>
            <a:r>
              <a:rPr lang="lt-LT" dirty="0" smtClean="0"/>
              <a:t>patalpas. (Remontui padaryta sąmata)</a:t>
            </a: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r>
              <a:rPr lang="lt-LT" b="1" dirty="0" smtClean="0">
                <a:solidFill>
                  <a:schemeClr val="tx1"/>
                </a:solidFill>
              </a:rPr>
              <a:t>Rekomendacija:</a:t>
            </a:r>
          </a:p>
          <a:p>
            <a:pPr marL="0" lvl="0" indent="0" algn="l" rtl="0">
              <a:spcBef>
                <a:spcPts val="0"/>
              </a:spcBef>
              <a:spcAft>
                <a:spcPts val="0"/>
              </a:spcAft>
              <a:buClr>
                <a:schemeClr val="dk1"/>
              </a:buClr>
              <a:buSzPts val="1100"/>
              <a:buFont typeface="Arial"/>
              <a:buNone/>
            </a:pPr>
            <a:r>
              <a:rPr lang="lt-LT" dirty="0" smtClean="0">
                <a:solidFill>
                  <a:schemeClr val="tx1"/>
                </a:solidFill>
              </a:rPr>
              <a:t>Garažų stoginei dangai reikalingas kapitalinis remontas</a:t>
            </a:r>
          </a:p>
          <a:p>
            <a:pPr marL="0" lvl="0" indent="0" algn="l" rtl="0">
              <a:spcBef>
                <a:spcPts val="0"/>
              </a:spcBef>
              <a:spcAft>
                <a:spcPts val="0"/>
              </a:spcAft>
              <a:buClr>
                <a:schemeClr val="dk1"/>
              </a:buClr>
              <a:buSzPts val="1100"/>
              <a:buFont typeface="Arial"/>
              <a:buNone/>
            </a:pPr>
            <a:endParaRPr lang="lt-LT" dirty="0" smtClean="0">
              <a:solidFill>
                <a:schemeClr val="tx1"/>
              </a:solidFill>
            </a:endParaRPr>
          </a:p>
        </p:txBody>
      </p:sp>
      <p:sp>
        <p:nvSpPr>
          <p:cNvPr id="221" name="Google Shape;221;p29"/>
          <p:cNvSpPr/>
          <p:nvPr/>
        </p:nvSpPr>
        <p:spPr>
          <a:xfrm rot="-5400000">
            <a:off x="1445174" y="3775036"/>
            <a:ext cx="1552800" cy="186900"/>
          </a:xfrm>
          <a:prstGeom prst="rect">
            <a:avLst/>
          </a:prstGeom>
          <a:solidFill>
            <a:schemeClr val="dk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Proxima Nova"/>
              <a:ea typeface="Proxima Nova"/>
              <a:cs typeface="Proxima Nova"/>
              <a:sym typeface="Proxima Nova"/>
            </a:endParaRPr>
          </a:p>
        </p:txBody>
      </p:sp>
      <p:sp>
        <p:nvSpPr>
          <p:cNvPr id="222" name="Google Shape;222;p29"/>
          <p:cNvSpPr/>
          <p:nvPr/>
        </p:nvSpPr>
        <p:spPr>
          <a:xfrm>
            <a:off x="0" y="0"/>
            <a:ext cx="1755900" cy="166800"/>
          </a:xfrm>
          <a:prstGeom prst="rect">
            <a:avLst/>
          </a:prstGeom>
          <a:solidFill>
            <a:schemeClr val="dk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Proxima Nova"/>
              <a:ea typeface="Proxima Nova"/>
              <a:cs typeface="Proxima Nova"/>
              <a:sym typeface="Proxima Nova"/>
            </a:endParaRPr>
          </a:p>
        </p:txBody>
      </p:sp>
      <p:pic>
        <p:nvPicPr>
          <p:cNvPr id="3" name="Paveikslėlis 2"/>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993027" y="308919"/>
            <a:ext cx="3150972" cy="2363229"/>
          </a:xfrm>
          <a:prstGeom prst="rect">
            <a:avLst/>
          </a:prstGeom>
        </p:spPr>
      </p:pic>
      <p:pic>
        <p:nvPicPr>
          <p:cNvPr id="4" name="Paveikslėlis 3"/>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315025" y="1608356"/>
            <a:ext cx="4048706" cy="3036530"/>
          </a:xfrm>
          <a:prstGeom prst="rect">
            <a:avLst/>
          </a:prstGeom>
        </p:spPr>
      </p:pic>
    </p:spTree>
    <p:extLst>
      <p:ext uri="{BB962C8B-B14F-4D97-AF65-F5344CB8AC3E}">
        <p14:creationId xmlns:p14="http://schemas.microsoft.com/office/powerpoint/2010/main" val="2993909004"/>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Shape 213"/>
        <p:cNvGrpSpPr/>
        <p:nvPr/>
      </p:nvGrpSpPr>
      <p:grpSpPr>
        <a:xfrm>
          <a:off x="0" y="0"/>
          <a:ext cx="0" cy="0"/>
          <a:chOff x="0" y="0"/>
          <a:chExt cx="0" cy="0"/>
        </a:xfrm>
      </p:grpSpPr>
      <p:sp>
        <p:nvSpPr>
          <p:cNvPr id="214" name="Google Shape;214;p29"/>
          <p:cNvSpPr txBox="1">
            <a:spLocks noGrp="1"/>
          </p:cNvSpPr>
          <p:nvPr>
            <p:ph type="title"/>
          </p:nvPr>
        </p:nvSpPr>
        <p:spPr>
          <a:xfrm>
            <a:off x="172860" y="391265"/>
            <a:ext cx="2864634" cy="1463061"/>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lt-LT" sz="2800" dirty="0" smtClean="0"/>
              <a:t>Vidaus patalpos</a:t>
            </a:r>
            <a:br>
              <a:rPr lang="lt-LT" sz="2800" dirty="0" smtClean="0"/>
            </a:br>
            <a:endParaRPr sz="2800" dirty="0"/>
          </a:p>
        </p:txBody>
      </p:sp>
      <p:sp>
        <p:nvSpPr>
          <p:cNvPr id="215" name="Google Shape;215;p29"/>
          <p:cNvSpPr txBox="1">
            <a:spLocks noGrp="1"/>
          </p:cNvSpPr>
          <p:nvPr>
            <p:ph type="subTitle" idx="1"/>
          </p:nvPr>
        </p:nvSpPr>
        <p:spPr>
          <a:xfrm>
            <a:off x="148464" y="1387234"/>
            <a:ext cx="1979660" cy="3756266"/>
          </a:xfrm>
          <a:prstGeom prst="rect">
            <a:avLst/>
          </a:prstGeom>
        </p:spPr>
        <p:txBody>
          <a:bodyPr spcFirstLastPara="1" wrap="square" lIns="91425" tIns="91425" rIns="91425" bIns="91425" anchor="t" anchorCtr="0">
            <a:noAutofit/>
          </a:bodyPr>
          <a:lstStyle/>
          <a:p>
            <a:pPr marL="0" lvl="0" indent="0">
              <a:buSzPts val="1100"/>
              <a:buNone/>
            </a:pPr>
            <a:r>
              <a:rPr lang="lt-LT" dirty="0" smtClean="0"/>
              <a:t>Netvarkinga lietaus nuotekų sistema. Iš seniau tebėra išlikę ketiniai vamzdžiai, kurie parūdiję, ko </a:t>
            </a:r>
            <a:r>
              <a:rPr lang="lt-LT" dirty="0" err="1" smtClean="0"/>
              <a:t>pasekoje</a:t>
            </a:r>
            <a:r>
              <a:rPr lang="lt-LT" dirty="0" smtClean="0"/>
              <a:t>, iškritus didesniam kritulių kiekiui, vanduo sunkiasi pro vamzdžius ir kenkia </a:t>
            </a:r>
            <a:r>
              <a:rPr lang="lt-LT" dirty="0" err="1" smtClean="0"/>
              <a:t>apdailinėms</a:t>
            </a:r>
            <a:r>
              <a:rPr lang="lt-LT" dirty="0" smtClean="0"/>
              <a:t> medžiagos: „pučiasi“ gipso plokštės, atšoka glaistas ir dažai.</a:t>
            </a: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lvl="0" indent="0" algn="l" rtl="0">
              <a:spcBef>
                <a:spcPts val="0"/>
              </a:spcBef>
              <a:spcAft>
                <a:spcPts val="0"/>
              </a:spcAft>
              <a:buClr>
                <a:schemeClr val="dk1"/>
              </a:buClr>
              <a:buSzPts val="1100"/>
              <a:buFont typeface="Arial"/>
              <a:buNone/>
            </a:pPr>
            <a:r>
              <a:rPr lang="lt-LT" b="1" dirty="0" smtClean="0">
                <a:solidFill>
                  <a:schemeClr val="tx1"/>
                </a:solidFill>
              </a:rPr>
              <a:t>Rekomendacija: </a:t>
            </a:r>
          </a:p>
          <a:p>
            <a:pPr marL="0" lvl="0" indent="0" algn="l" rtl="0">
              <a:spcBef>
                <a:spcPts val="0"/>
              </a:spcBef>
              <a:spcAft>
                <a:spcPts val="0"/>
              </a:spcAft>
              <a:buClr>
                <a:schemeClr val="dk1"/>
              </a:buClr>
              <a:buSzPts val="1100"/>
              <a:buFont typeface="Arial"/>
              <a:buNone/>
            </a:pPr>
            <a:r>
              <a:rPr lang="lt-LT" dirty="0" smtClean="0">
                <a:solidFill>
                  <a:schemeClr val="tx1"/>
                </a:solidFill>
              </a:rPr>
              <a:t>esant galimybei, </a:t>
            </a:r>
            <a:r>
              <a:rPr lang="lt-LT" dirty="0">
                <a:solidFill>
                  <a:schemeClr val="tx1"/>
                </a:solidFill>
              </a:rPr>
              <a:t>p</a:t>
            </a:r>
            <a:r>
              <a:rPr lang="lt-LT" dirty="0" smtClean="0">
                <a:solidFill>
                  <a:schemeClr val="tx1"/>
                </a:solidFill>
              </a:rPr>
              <a:t>akeisti/pertvarkyti lietaus nuotekų surinkimo vamzdyną.</a:t>
            </a:r>
          </a:p>
        </p:txBody>
      </p:sp>
      <p:sp>
        <p:nvSpPr>
          <p:cNvPr id="221" name="Google Shape;221;p29"/>
          <p:cNvSpPr/>
          <p:nvPr/>
        </p:nvSpPr>
        <p:spPr>
          <a:xfrm rot="-5400000">
            <a:off x="1445174" y="3775036"/>
            <a:ext cx="1552800" cy="186900"/>
          </a:xfrm>
          <a:prstGeom prst="rect">
            <a:avLst/>
          </a:prstGeom>
          <a:solidFill>
            <a:schemeClr val="dk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Proxima Nova"/>
              <a:ea typeface="Proxima Nova"/>
              <a:cs typeface="Proxima Nova"/>
              <a:sym typeface="Proxima Nova"/>
            </a:endParaRPr>
          </a:p>
        </p:txBody>
      </p:sp>
      <p:sp>
        <p:nvSpPr>
          <p:cNvPr id="222" name="Google Shape;222;p29"/>
          <p:cNvSpPr/>
          <p:nvPr/>
        </p:nvSpPr>
        <p:spPr>
          <a:xfrm>
            <a:off x="0" y="0"/>
            <a:ext cx="1755900" cy="166800"/>
          </a:xfrm>
          <a:prstGeom prst="rect">
            <a:avLst/>
          </a:prstGeom>
          <a:solidFill>
            <a:schemeClr val="dk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Proxima Nova"/>
              <a:ea typeface="Proxima Nova"/>
              <a:cs typeface="Proxima Nova"/>
              <a:sym typeface="Proxima Nova"/>
            </a:endParaRPr>
          </a:p>
        </p:txBody>
      </p:sp>
      <p:pic>
        <p:nvPicPr>
          <p:cNvPr id="3" name="Paveikslėlis 2"/>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rot="5400000">
            <a:off x="6390458" y="47411"/>
            <a:ext cx="2362287" cy="2922373"/>
          </a:xfrm>
          <a:prstGeom prst="rect">
            <a:avLst/>
          </a:prstGeom>
        </p:spPr>
      </p:pic>
      <p:pic>
        <p:nvPicPr>
          <p:cNvPr id="4" name="Paveikslėlis 3"/>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397209" y="327454"/>
            <a:ext cx="3651422" cy="2362287"/>
          </a:xfrm>
          <a:prstGeom prst="rect">
            <a:avLst/>
          </a:prstGeom>
        </p:spPr>
      </p:pic>
      <p:pic>
        <p:nvPicPr>
          <p:cNvPr id="6" name="Paveikslėlis 5"/>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164227" y="2689741"/>
            <a:ext cx="4341339" cy="1955145"/>
          </a:xfrm>
          <a:prstGeom prst="rect">
            <a:avLst/>
          </a:prstGeom>
        </p:spPr>
      </p:pic>
    </p:spTree>
    <p:extLst>
      <p:ext uri="{BB962C8B-B14F-4D97-AF65-F5344CB8AC3E}">
        <p14:creationId xmlns:p14="http://schemas.microsoft.com/office/powerpoint/2010/main" val="962167680"/>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Shape 226"/>
        <p:cNvGrpSpPr/>
        <p:nvPr/>
      </p:nvGrpSpPr>
      <p:grpSpPr>
        <a:xfrm>
          <a:off x="0" y="0"/>
          <a:ext cx="0" cy="0"/>
          <a:chOff x="0" y="0"/>
          <a:chExt cx="0" cy="0"/>
        </a:xfrm>
      </p:grpSpPr>
      <p:sp>
        <p:nvSpPr>
          <p:cNvPr id="227" name="Google Shape;227;p30"/>
          <p:cNvSpPr txBox="1">
            <a:spLocks noGrp="1"/>
          </p:cNvSpPr>
          <p:nvPr>
            <p:ph type="title"/>
          </p:nvPr>
        </p:nvSpPr>
        <p:spPr>
          <a:xfrm>
            <a:off x="139286" y="69204"/>
            <a:ext cx="2455633" cy="3854066"/>
          </a:xfrm>
          <a:prstGeom prst="rect">
            <a:avLst/>
          </a:prstGeom>
        </p:spPr>
        <p:txBody>
          <a:bodyPr spcFirstLastPara="1" wrap="square" lIns="91425" tIns="91425" rIns="91425" bIns="91425" anchor="t" anchorCtr="0">
            <a:noAutofit/>
          </a:bodyPr>
          <a:lstStyle/>
          <a:p>
            <a:pPr lvl="0"/>
            <a:r>
              <a:rPr lang="en-US" sz="2000" dirty="0" err="1" smtClean="0"/>
              <a:t>Vidaus</a:t>
            </a:r>
            <a:r>
              <a:rPr lang="en-US" sz="2000" dirty="0" smtClean="0"/>
              <a:t> </a:t>
            </a:r>
            <a:r>
              <a:rPr lang="en-US" sz="2000" dirty="0" err="1" smtClean="0"/>
              <a:t>patalpos</a:t>
            </a:r>
            <a:r>
              <a:rPr lang="en-US" sz="2000" dirty="0" smtClean="0"/>
              <a:t>:</a:t>
            </a:r>
            <a:br>
              <a:rPr lang="en-US" sz="2000" dirty="0" smtClean="0"/>
            </a:br>
            <a:r>
              <a:rPr lang="lt-LT" sz="1200" b="0" dirty="0">
                <a:latin typeface="Asap" panose="020B0604020202020204" charset="-70"/>
              </a:rPr>
              <a:t>Trečiame mokyklos aukšte pastebėta nelygi grindų danga, atsiradusios </a:t>
            </a:r>
            <a:r>
              <a:rPr lang="lt-LT" sz="1200" b="0" dirty="0" smtClean="0">
                <a:latin typeface="Asap" panose="020B0604020202020204" charset="-70"/>
              </a:rPr>
              <a:t>duobelės</a:t>
            </a:r>
            <a:r>
              <a:rPr lang="en-US" sz="1200" b="0" dirty="0" smtClean="0">
                <a:latin typeface="Asap" panose="020B0604020202020204" charset="-70"/>
              </a:rPr>
              <a:t>. </a:t>
            </a:r>
            <a:r>
              <a:rPr lang="lt-LT" sz="1200" b="0" dirty="0">
                <a:latin typeface="Asap" panose="020B0604020202020204" charset="-70"/>
              </a:rPr>
              <a:t>Nelygumai galimai atsirado dėl išlyginamojo sluoksnio </a:t>
            </a:r>
            <a:r>
              <a:rPr lang="lt-LT" sz="1200" b="0" dirty="0" smtClean="0">
                <a:latin typeface="Asap" panose="020B0604020202020204" charset="-70"/>
              </a:rPr>
              <a:t>kokybės</a:t>
            </a:r>
            <a:r>
              <a:rPr lang="en-US" sz="1200" b="0" dirty="0" smtClean="0">
                <a:latin typeface="Asap" panose="020B0604020202020204" charset="-70"/>
              </a:rPr>
              <a:t>. </a:t>
            </a:r>
            <a:r>
              <a:rPr lang="en-US" sz="1200" b="0" dirty="0">
                <a:latin typeface="Asap" panose="020B0604020202020204" charset="-70"/>
              </a:rPr>
              <a:t>S</a:t>
            </a:r>
            <a:r>
              <a:rPr lang="lt-LT" sz="1200" b="0" dirty="0" err="1" smtClean="0">
                <a:latin typeface="Asap" panose="020B0604020202020204" charset="-70"/>
              </a:rPr>
              <a:t>porto</a:t>
            </a:r>
            <a:r>
              <a:rPr lang="lt-LT" sz="1200" b="0" dirty="0" smtClean="0">
                <a:latin typeface="Asap" panose="020B0604020202020204" charset="-70"/>
              </a:rPr>
              <a:t> </a:t>
            </a:r>
            <a:r>
              <a:rPr lang="lt-LT" sz="1200" b="0" dirty="0">
                <a:latin typeface="Asap" panose="020B0604020202020204" charset="-70"/>
              </a:rPr>
              <a:t>salėje nuo lubų ir kitur vietomis atšokęs tinkas, kai kuriose klasėse </a:t>
            </a:r>
            <a:r>
              <a:rPr lang="en-US" sz="1200" b="0" dirty="0" err="1" smtClean="0">
                <a:latin typeface="Asap" panose="020B0604020202020204" charset="-70"/>
              </a:rPr>
              <a:t>i</a:t>
            </a:r>
            <a:r>
              <a:rPr lang="lt-LT" sz="1200" b="0" dirty="0" smtClean="0">
                <a:latin typeface="Asap" panose="020B0604020202020204" charset="-70"/>
              </a:rPr>
              <a:t>šlikę </a:t>
            </a:r>
            <a:r>
              <a:rPr lang="lt-LT" sz="1200" b="0" dirty="0">
                <a:latin typeface="Asap" panose="020B0604020202020204" charset="-70"/>
              </a:rPr>
              <a:t>seni kaitriniai šviestuvai, kurie skleidžia </a:t>
            </a:r>
            <a:r>
              <a:rPr lang="lt-LT" sz="1200" b="0" dirty="0" smtClean="0">
                <a:latin typeface="Asap" panose="020B0604020202020204" charset="-70"/>
              </a:rPr>
              <a:t>mažiau šviesos ir vartoja daugiau elektros energijos.</a:t>
            </a:r>
            <a:br>
              <a:rPr lang="lt-LT" sz="1200" b="0" dirty="0" smtClean="0">
                <a:latin typeface="Asap" panose="020B0604020202020204" charset="-70"/>
              </a:rPr>
            </a:br>
            <a:r>
              <a:rPr lang="lt-LT" sz="1200" b="0" dirty="0" smtClean="0">
                <a:latin typeface="Asap" panose="020B0604020202020204" charset="-70"/>
              </a:rPr>
              <a:t/>
            </a:r>
            <a:br>
              <a:rPr lang="lt-LT" sz="1200" b="0" dirty="0" smtClean="0">
                <a:latin typeface="Asap" panose="020B0604020202020204" charset="-70"/>
              </a:rPr>
            </a:br>
            <a:r>
              <a:rPr lang="lt-LT" sz="1200" dirty="0" smtClean="0">
                <a:latin typeface="Asap" panose="020B0604020202020204" charset="-70"/>
              </a:rPr>
              <a:t>Rekomendacija:</a:t>
            </a:r>
            <a:r>
              <a:rPr lang="lt-LT" sz="1200" b="0" dirty="0" smtClean="0">
                <a:latin typeface="Asap" panose="020B0604020202020204" charset="-70"/>
              </a:rPr>
              <a:t/>
            </a:r>
            <a:br>
              <a:rPr lang="lt-LT" sz="1200" b="0" dirty="0" smtClean="0">
                <a:latin typeface="Asap" panose="020B0604020202020204" charset="-70"/>
              </a:rPr>
            </a:br>
            <a:r>
              <a:rPr lang="lt-LT" sz="1200" b="0" dirty="0" smtClean="0">
                <a:latin typeface="Asap" panose="020B0604020202020204" charset="-70"/>
              </a:rPr>
              <a:t>Grindų dangai reikalingas </a:t>
            </a:r>
            <a:r>
              <a:rPr lang="lt-LT" sz="1200" b="0" dirty="0" smtClean="0"/>
              <a:t>remontas</a:t>
            </a:r>
            <a:r>
              <a:rPr lang="lt-LT" sz="1200" b="0" dirty="0"/>
              <a:t>, kad pagerinti estetinį vaizdą ir išvengti mokinių </a:t>
            </a:r>
            <a:r>
              <a:rPr lang="lt-LT" sz="1200" b="0" dirty="0" smtClean="0"/>
              <a:t>traumų.</a:t>
            </a:r>
            <a:br>
              <a:rPr lang="lt-LT" sz="1200" b="0" dirty="0" smtClean="0"/>
            </a:br>
            <a:r>
              <a:rPr lang="lt-LT" sz="1200" b="0" dirty="0" smtClean="0"/>
              <a:t>Kiti defektai tikėtina bus ištaisyti kosmetinių remontų metu.</a:t>
            </a:r>
            <a:endParaRPr sz="1200" b="0" dirty="0">
              <a:latin typeface="Asap" panose="020B0604020202020204" charset="-70"/>
            </a:endParaRPr>
          </a:p>
        </p:txBody>
      </p:sp>
      <p:sp>
        <p:nvSpPr>
          <p:cNvPr id="234" name="Google Shape;234;p30"/>
          <p:cNvSpPr/>
          <p:nvPr/>
        </p:nvSpPr>
        <p:spPr>
          <a:xfrm>
            <a:off x="6001671" y="4709420"/>
            <a:ext cx="1444487" cy="166800"/>
          </a:xfrm>
          <a:prstGeom prst="rect">
            <a:avLst/>
          </a:prstGeom>
          <a:solidFill>
            <a:schemeClr val="dk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Proxima Nova"/>
              <a:ea typeface="Proxima Nova"/>
              <a:cs typeface="Proxima Nova"/>
              <a:sym typeface="Proxima Nova"/>
            </a:endParaRPr>
          </a:p>
        </p:txBody>
      </p:sp>
      <p:sp>
        <p:nvSpPr>
          <p:cNvPr id="235" name="Google Shape;235;p30"/>
          <p:cNvSpPr/>
          <p:nvPr/>
        </p:nvSpPr>
        <p:spPr>
          <a:xfrm rot="5400000">
            <a:off x="2841397" y="650074"/>
            <a:ext cx="1326795" cy="165058"/>
          </a:xfrm>
          <a:prstGeom prst="rect">
            <a:avLst/>
          </a:prstGeom>
          <a:solidFill>
            <a:schemeClr val="dk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Proxima Nova"/>
              <a:ea typeface="Proxima Nova"/>
              <a:cs typeface="Proxima Nova"/>
              <a:sym typeface="Proxima Nova"/>
            </a:endParaRPr>
          </a:p>
        </p:txBody>
      </p:sp>
      <p:sp>
        <p:nvSpPr>
          <p:cNvPr id="236" name="Google Shape;236;p30"/>
          <p:cNvSpPr/>
          <p:nvPr/>
        </p:nvSpPr>
        <p:spPr>
          <a:xfrm>
            <a:off x="224381" y="4738320"/>
            <a:ext cx="1505400" cy="166800"/>
          </a:xfrm>
          <a:prstGeom prst="rect">
            <a:avLst/>
          </a:prstGeom>
          <a:solidFill>
            <a:schemeClr val="dk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Proxima Nova"/>
              <a:ea typeface="Proxima Nova"/>
              <a:cs typeface="Proxima Nova"/>
              <a:sym typeface="Proxima Nova"/>
            </a:endParaRPr>
          </a:p>
        </p:txBody>
      </p:sp>
      <p:cxnSp>
        <p:nvCxnSpPr>
          <p:cNvPr id="237" name="Google Shape;237;p30"/>
          <p:cNvCxnSpPr/>
          <p:nvPr/>
        </p:nvCxnSpPr>
        <p:spPr>
          <a:xfrm>
            <a:off x="3587324" y="2812267"/>
            <a:ext cx="0" cy="1345800"/>
          </a:xfrm>
          <a:prstGeom prst="straightConnector1">
            <a:avLst/>
          </a:prstGeom>
          <a:noFill/>
          <a:ln w="19050" cap="flat" cmpd="sng">
            <a:solidFill>
              <a:schemeClr val="dk1"/>
            </a:solidFill>
            <a:prstDash val="solid"/>
            <a:round/>
            <a:headEnd type="none" w="med" len="med"/>
            <a:tailEnd type="none" w="med" len="med"/>
          </a:ln>
        </p:spPr>
      </p:cxnSp>
      <p:pic>
        <p:nvPicPr>
          <p:cNvPr id="7" name="Paveikslėlio vietos rezervavimo ženklas 6"/>
          <p:cNvPicPr>
            <a:picLocks noGrp="1" noChangeAspect="1"/>
          </p:cNvPicPr>
          <p:nvPr>
            <p:ph type="pic" idx="4"/>
          </p:nvPr>
        </p:nvPicPr>
        <p:blipFill>
          <a:blip r:embed="rId3" cstate="email">
            <a:extLst>
              <a:ext uri="{28A0092B-C50C-407E-A947-70E740481C1C}">
                <a14:useLocalDpi xmlns:a14="http://schemas.microsoft.com/office/drawing/2010/main"/>
              </a:ext>
            </a:extLst>
          </a:blip>
          <a:srcRect/>
          <a:stretch>
            <a:fillRect/>
          </a:stretch>
        </p:blipFill>
        <p:spPr>
          <a:xfrm>
            <a:off x="6384645" y="275548"/>
            <a:ext cx="2759355" cy="1917776"/>
          </a:xfrm>
        </p:spPr>
      </p:pic>
      <p:pic>
        <p:nvPicPr>
          <p:cNvPr id="6" name="Paveikslėlio vietos rezervavimo ženklas 5"/>
          <p:cNvPicPr>
            <a:picLocks noGrp="1" noChangeAspect="1"/>
          </p:cNvPicPr>
          <p:nvPr>
            <p:ph type="pic" idx="3"/>
          </p:nvPr>
        </p:nvPicPr>
        <p:blipFill>
          <a:blip r:embed="rId4" cstate="email">
            <a:extLst>
              <a:ext uri="{28A0092B-C50C-407E-A947-70E740481C1C}">
                <a14:useLocalDpi xmlns:a14="http://schemas.microsoft.com/office/drawing/2010/main"/>
              </a:ext>
            </a:extLst>
          </a:blip>
          <a:srcRect/>
          <a:stretch>
            <a:fillRect/>
          </a:stretch>
        </p:blipFill>
        <p:spPr>
          <a:xfrm>
            <a:off x="4137701" y="2409567"/>
            <a:ext cx="4104256" cy="2248949"/>
          </a:xfrm>
        </p:spPr>
      </p:pic>
      <p:pic>
        <p:nvPicPr>
          <p:cNvPr id="10" name="Paveikslėlio vietos rezervavimo ženklas 9"/>
          <p:cNvPicPr>
            <a:picLocks noGrp="1" noChangeAspect="1"/>
          </p:cNvPicPr>
          <p:nvPr>
            <p:ph type="pic" idx="6"/>
          </p:nvPr>
        </p:nvPicPr>
        <p:blipFill>
          <a:blip r:embed="rId5" cstate="email">
            <a:extLst>
              <a:ext uri="{28A0092B-C50C-407E-A947-70E740481C1C}">
                <a14:useLocalDpi xmlns:a14="http://schemas.microsoft.com/office/drawing/2010/main"/>
              </a:ext>
            </a:extLst>
          </a:blip>
          <a:srcRect/>
          <a:stretch>
            <a:fillRect/>
          </a:stretch>
        </p:blipFill>
        <p:spPr>
          <a:xfrm>
            <a:off x="3812059" y="216243"/>
            <a:ext cx="2476205" cy="1959183"/>
          </a:xfrm>
        </p:spPr>
      </p:pic>
    </p:spTree>
    <p:extLst>
      <p:ext uri="{BB962C8B-B14F-4D97-AF65-F5344CB8AC3E}">
        <p14:creationId xmlns:p14="http://schemas.microsoft.com/office/powerpoint/2010/main" val="2046343857"/>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Shape 213"/>
        <p:cNvGrpSpPr/>
        <p:nvPr/>
      </p:nvGrpSpPr>
      <p:grpSpPr>
        <a:xfrm>
          <a:off x="0" y="0"/>
          <a:ext cx="0" cy="0"/>
          <a:chOff x="0" y="0"/>
          <a:chExt cx="0" cy="0"/>
        </a:xfrm>
      </p:grpSpPr>
      <p:sp>
        <p:nvSpPr>
          <p:cNvPr id="214" name="Google Shape;214;p29"/>
          <p:cNvSpPr txBox="1">
            <a:spLocks noGrp="1"/>
          </p:cNvSpPr>
          <p:nvPr>
            <p:ph type="title"/>
          </p:nvPr>
        </p:nvSpPr>
        <p:spPr>
          <a:xfrm>
            <a:off x="172860" y="16753"/>
            <a:ext cx="2864634" cy="1463061"/>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lt-LT" sz="2800" dirty="0" smtClean="0"/>
              <a:t/>
            </a:r>
            <a:br>
              <a:rPr lang="lt-LT" sz="2800" dirty="0" smtClean="0"/>
            </a:br>
            <a:endParaRPr sz="2800" dirty="0"/>
          </a:p>
        </p:txBody>
      </p:sp>
      <p:sp>
        <p:nvSpPr>
          <p:cNvPr id="215" name="Google Shape;215;p29"/>
          <p:cNvSpPr txBox="1">
            <a:spLocks noGrp="1"/>
          </p:cNvSpPr>
          <p:nvPr>
            <p:ph type="subTitle" idx="1"/>
          </p:nvPr>
        </p:nvSpPr>
        <p:spPr>
          <a:xfrm>
            <a:off x="172860" y="1139503"/>
            <a:ext cx="2039967" cy="3750549"/>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endParaRPr lang="lt-LT" dirty="0" smtClean="0"/>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p:txBody>
      </p:sp>
      <p:sp>
        <p:nvSpPr>
          <p:cNvPr id="221" name="Google Shape;221;p29"/>
          <p:cNvSpPr/>
          <p:nvPr/>
        </p:nvSpPr>
        <p:spPr>
          <a:xfrm rot="-5400000">
            <a:off x="3243082" y="3721911"/>
            <a:ext cx="1552800" cy="186900"/>
          </a:xfrm>
          <a:prstGeom prst="rect">
            <a:avLst/>
          </a:prstGeom>
          <a:solidFill>
            <a:schemeClr val="dk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Proxima Nova"/>
              <a:ea typeface="Proxima Nova"/>
              <a:cs typeface="Proxima Nova"/>
              <a:sym typeface="Proxima Nova"/>
            </a:endParaRPr>
          </a:p>
        </p:txBody>
      </p:sp>
      <p:sp>
        <p:nvSpPr>
          <p:cNvPr id="222" name="Google Shape;222;p29"/>
          <p:cNvSpPr/>
          <p:nvPr/>
        </p:nvSpPr>
        <p:spPr>
          <a:xfrm>
            <a:off x="698157" y="46346"/>
            <a:ext cx="1755900" cy="166800"/>
          </a:xfrm>
          <a:prstGeom prst="rect">
            <a:avLst/>
          </a:prstGeom>
          <a:solidFill>
            <a:schemeClr val="dk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Proxima Nova"/>
              <a:ea typeface="Proxima Nova"/>
              <a:cs typeface="Proxima Nova"/>
              <a:sym typeface="Proxima Nova"/>
            </a:endParaRPr>
          </a:p>
        </p:txBody>
      </p:sp>
      <p:sp>
        <p:nvSpPr>
          <p:cNvPr id="2" name="Stačiakampis 1"/>
          <p:cNvSpPr/>
          <p:nvPr/>
        </p:nvSpPr>
        <p:spPr>
          <a:xfrm>
            <a:off x="4213654" y="3606876"/>
            <a:ext cx="4572000" cy="984885"/>
          </a:xfrm>
          <a:prstGeom prst="rect">
            <a:avLst/>
          </a:prstGeom>
        </p:spPr>
        <p:txBody>
          <a:bodyPr>
            <a:spAutoFit/>
          </a:bodyPr>
          <a:lstStyle/>
          <a:p>
            <a:pPr lvl="0"/>
            <a:r>
              <a:rPr lang="sv-SE" sz="2000" b="1" dirty="0">
                <a:latin typeface="Red Hat Display" panose="020B0604020202020204" charset="0"/>
                <a:ea typeface="Red Hat Display" panose="020B0604020202020204" charset="0"/>
                <a:cs typeface="Red Hat Display" panose="020B0604020202020204" charset="0"/>
              </a:rPr>
              <a:t>Plungės r. Liepijų mokykla (Platelių skyrius</a:t>
            </a:r>
            <a:r>
              <a:rPr lang="lt-LT" sz="2000" b="1" dirty="0" smtClean="0">
                <a:latin typeface="Red Hat Display" panose="020B0604020202020204" charset="0"/>
                <a:ea typeface="Red Hat Display" panose="020B0604020202020204" charset="0"/>
                <a:cs typeface="Red Hat Display" panose="020B0604020202020204" charset="0"/>
              </a:rPr>
              <a:t>) </a:t>
            </a:r>
          </a:p>
          <a:p>
            <a:pPr lvl="0"/>
            <a:r>
              <a:rPr lang="lt-LT" sz="1800" dirty="0" smtClean="0">
                <a:latin typeface="Red Hat Display" panose="020B0604020202020204" charset="0"/>
                <a:ea typeface="Red Hat Display" panose="020B0604020202020204" charset="0"/>
                <a:cs typeface="Red Hat Display" panose="020B0604020202020204" charset="0"/>
              </a:rPr>
              <a:t>Mokyklos </a:t>
            </a:r>
            <a:r>
              <a:rPr lang="lt-LT" sz="1800" dirty="0">
                <a:latin typeface="Red Hat Display" panose="020B0604020202020204" charset="0"/>
                <a:ea typeface="Red Hat Display" panose="020B0604020202020204" charset="0"/>
                <a:cs typeface="Red Hat Display" panose="020B0604020202020204" charset="0"/>
              </a:rPr>
              <a:t>g. 3, Platelių mstl., Plungės r.</a:t>
            </a:r>
          </a:p>
        </p:txBody>
      </p:sp>
      <p:sp>
        <p:nvSpPr>
          <p:cNvPr id="10" name="Google Shape;228;p30"/>
          <p:cNvSpPr txBox="1">
            <a:spLocks/>
          </p:cNvSpPr>
          <p:nvPr/>
        </p:nvSpPr>
        <p:spPr>
          <a:xfrm>
            <a:off x="4386649" y="2582763"/>
            <a:ext cx="4075203" cy="509323"/>
          </a:xfrm>
          <a:prstGeom prst="rect">
            <a:avLst/>
          </a:prstGeom>
          <a:solidFill>
            <a:schemeClr val="bg2"/>
          </a:solidFill>
          <a:ln>
            <a:noFill/>
          </a:ln>
        </p:spPr>
        <p:txBody>
          <a:bodyPr spcFirstLastPara="1" wrap="square" lIns="91425" tIns="91425" rIns="91425" bIns="91425" anchor="ctr" anchorCtr="0">
            <a:noAutofit/>
          </a:bodyPr>
          <a:lstStyle/>
          <a:p>
            <a:pPr algn="l" rtl="0">
              <a:buClrTx/>
              <a:buFontTx/>
            </a:pPr>
            <a:r>
              <a:rPr lang="en" sz="5000" b="1" dirty="0" smtClean="0">
                <a:solidFill>
                  <a:schemeClr val="bg1"/>
                </a:solidFill>
                <a:latin typeface="Red Hat Display" panose="020B0604020202020204" charset="0"/>
                <a:ea typeface="Red Hat Display" panose="020B0604020202020204" charset="0"/>
                <a:cs typeface="Red Hat Display" panose="020B0604020202020204" charset="0"/>
              </a:rPr>
              <a:t>0</a:t>
            </a:r>
            <a:r>
              <a:rPr lang="lt-LT" sz="5000" b="1" dirty="0" smtClean="0">
                <a:solidFill>
                  <a:schemeClr val="bg1"/>
                </a:solidFill>
                <a:latin typeface="Red Hat Display" panose="020B0604020202020204" charset="0"/>
                <a:ea typeface="Red Hat Display" panose="020B0604020202020204" charset="0"/>
                <a:cs typeface="Red Hat Display" panose="020B0604020202020204" charset="0"/>
              </a:rPr>
              <a:t>7</a:t>
            </a:r>
            <a:endParaRPr lang="en" sz="5000" b="1" dirty="0">
              <a:solidFill>
                <a:schemeClr val="bg1"/>
              </a:solidFill>
              <a:latin typeface="Red Hat Display" panose="020B0604020202020204" charset="0"/>
              <a:ea typeface="Red Hat Display" panose="020B0604020202020204" charset="0"/>
              <a:cs typeface="Red Hat Display" panose="020B0604020202020204" charset="0"/>
            </a:endParaRPr>
          </a:p>
        </p:txBody>
      </p:sp>
      <p:pic>
        <p:nvPicPr>
          <p:cNvPr id="3" name="Paveikslėlis 2"/>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23567" y="234778"/>
            <a:ext cx="2783031" cy="2087273"/>
          </a:xfrm>
          <a:prstGeom prst="rect">
            <a:avLst/>
          </a:prstGeom>
        </p:spPr>
      </p:pic>
      <p:pic>
        <p:nvPicPr>
          <p:cNvPr id="4" name="Paveikslėlis 3"/>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7964" y="2372497"/>
            <a:ext cx="2838634" cy="2590810"/>
          </a:xfrm>
          <a:prstGeom prst="rect">
            <a:avLst/>
          </a:prstGeom>
        </p:spPr>
      </p:pic>
      <p:pic>
        <p:nvPicPr>
          <p:cNvPr id="5" name="Paveikslėlis 4"/>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213654" y="324566"/>
            <a:ext cx="2854412" cy="2047932"/>
          </a:xfrm>
          <a:prstGeom prst="rect">
            <a:avLst/>
          </a:prstGeom>
        </p:spPr>
      </p:pic>
    </p:spTree>
    <p:extLst>
      <p:ext uri="{BB962C8B-B14F-4D97-AF65-F5344CB8AC3E}">
        <p14:creationId xmlns:p14="http://schemas.microsoft.com/office/powerpoint/2010/main" val="4105382309"/>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Shape 213"/>
        <p:cNvGrpSpPr/>
        <p:nvPr/>
      </p:nvGrpSpPr>
      <p:grpSpPr>
        <a:xfrm>
          <a:off x="0" y="0"/>
          <a:ext cx="0" cy="0"/>
          <a:chOff x="0" y="0"/>
          <a:chExt cx="0" cy="0"/>
        </a:xfrm>
      </p:grpSpPr>
      <p:sp>
        <p:nvSpPr>
          <p:cNvPr id="214" name="Google Shape;214;p29"/>
          <p:cNvSpPr txBox="1">
            <a:spLocks noGrp="1"/>
          </p:cNvSpPr>
          <p:nvPr>
            <p:ph type="title"/>
          </p:nvPr>
        </p:nvSpPr>
        <p:spPr>
          <a:xfrm>
            <a:off x="172860" y="16753"/>
            <a:ext cx="2864634" cy="1463061"/>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lt-LT" sz="2800" dirty="0" smtClean="0"/>
              <a:t>Fasadas</a:t>
            </a:r>
            <a:br>
              <a:rPr lang="lt-LT" sz="2800" dirty="0" smtClean="0"/>
            </a:br>
            <a:endParaRPr sz="2800" dirty="0"/>
          </a:p>
        </p:txBody>
      </p:sp>
      <p:sp>
        <p:nvSpPr>
          <p:cNvPr id="215" name="Google Shape;215;p29"/>
          <p:cNvSpPr txBox="1">
            <a:spLocks noGrp="1"/>
          </p:cNvSpPr>
          <p:nvPr>
            <p:ph type="subTitle" idx="1"/>
          </p:nvPr>
        </p:nvSpPr>
        <p:spPr>
          <a:xfrm>
            <a:off x="172860" y="1139503"/>
            <a:ext cx="2039967" cy="3750549"/>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lt-LT" dirty="0" smtClean="0">
                <a:solidFill>
                  <a:schemeClr val="tx1"/>
                </a:solidFill>
              </a:rPr>
              <a:t>Fasadas, kur įrenginėjama Platelių seniūnija, pažeistas, gabalais atšokęs struktūrinis tinkas ir armavimo tinklelis. (planuojama suremontuoti kartu su seniūnijos įrenginėjamomis patalpomis).</a:t>
            </a:r>
          </a:p>
          <a:p>
            <a:pPr marL="0" lvl="0" indent="0" algn="l" rtl="0">
              <a:spcBef>
                <a:spcPts val="0"/>
              </a:spcBef>
              <a:spcAft>
                <a:spcPts val="0"/>
              </a:spcAft>
              <a:buClr>
                <a:schemeClr val="dk1"/>
              </a:buClr>
              <a:buSzPts val="1100"/>
              <a:buFont typeface="Arial"/>
              <a:buNone/>
            </a:pPr>
            <a:r>
              <a:rPr lang="lt-LT" dirty="0" smtClean="0">
                <a:solidFill>
                  <a:schemeClr val="tx1"/>
                </a:solidFill>
              </a:rPr>
              <a:t>Aplink mokyklą fasadinis tinkas pažeistas tik vietomis.</a:t>
            </a:r>
            <a:endParaRPr lang="lt-LT" dirty="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r>
              <a:rPr lang="lt-LT" b="1" dirty="0" smtClean="0">
                <a:solidFill>
                  <a:schemeClr val="tx1"/>
                </a:solidFill>
              </a:rPr>
              <a:t>Rekomendacija:</a:t>
            </a:r>
          </a:p>
          <a:p>
            <a:pPr marL="0" lvl="0" indent="0" algn="l" rtl="0">
              <a:spcBef>
                <a:spcPts val="0"/>
              </a:spcBef>
              <a:spcAft>
                <a:spcPts val="0"/>
              </a:spcAft>
              <a:buClr>
                <a:schemeClr val="dk1"/>
              </a:buClr>
              <a:buSzPts val="1100"/>
              <a:buFont typeface="Arial"/>
              <a:buNone/>
            </a:pPr>
            <a:r>
              <a:rPr lang="lt-LT" dirty="0" smtClean="0">
                <a:solidFill>
                  <a:schemeClr val="tx1"/>
                </a:solidFill>
              </a:rPr>
              <a:t>Užtaisyti pažeistas dekoratyvinio tinko vietas</a:t>
            </a:r>
          </a:p>
        </p:txBody>
      </p:sp>
      <p:sp>
        <p:nvSpPr>
          <p:cNvPr id="221" name="Google Shape;221;p29"/>
          <p:cNvSpPr/>
          <p:nvPr/>
        </p:nvSpPr>
        <p:spPr>
          <a:xfrm rot="-5400000">
            <a:off x="1445174" y="3775036"/>
            <a:ext cx="1552800" cy="186900"/>
          </a:xfrm>
          <a:prstGeom prst="rect">
            <a:avLst/>
          </a:prstGeom>
          <a:solidFill>
            <a:schemeClr val="dk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Proxima Nova"/>
              <a:ea typeface="Proxima Nova"/>
              <a:cs typeface="Proxima Nova"/>
              <a:sym typeface="Proxima Nova"/>
            </a:endParaRPr>
          </a:p>
        </p:txBody>
      </p:sp>
      <p:sp>
        <p:nvSpPr>
          <p:cNvPr id="222" name="Google Shape;222;p29"/>
          <p:cNvSpPr/>
          <p:nvPr/>
        </p:nvSpPr>
        <p:spPr>
          <a:xfrm>
            <a:off x="0" y="0"/>
            <a:ext cx="1755900" cy="166800"/>
          </a:xfrm>
          <a:prstGeom prst="rect">
            <a:avLst/>
          </a:prstGeom>
          <a:solidFill>
            <a:schemeClr val="dk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Proxima Nova"/>
              <a:ea typeface="Proxima Nova"/>
              <a:cs typeface="Proxima Nova"/>
              <a:sym typeface="Proxima Nova"/>
            </a:endParaRPr>
          </a:p>
        </p:txBody>
      </p:sp>
      <p:pic>
        <p:nvPicPr>
          <p:cNvPr id="2" name="Paveikslėlis 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450755" y="315096"/>
            <a:ext cx="2955325" cy="1791731"/>
          </a:xfrm>
          <a:prstGeom prst="rect">
            <a:avLst/>
          </a:prstGeom>
        </p:spPr>
      </p:pic>
      <p:pic>
        <p:nvPicPr>
          <p:cNvPr id="3" name="Paveikslėlis 2"/>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5820032" y="315098"/>
            <a:ext cx="3033583" cy="1791730"/>
          </a:xfrm>
          <a:prstGeom prst="rect">
            <a:avLst/>
          </a:prstGeom>
        </p:spPr>
      </p:pic>
      <p:pic>
        <p:nvPicPr>
          <p:cNvPr id="4" name="Paveikslėlis 3"/>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2489886" y="2180968"/>
            <a:ext cx="2916194" cy="2423470"/>
          </a:xfrm>
          <a:prstGeom prst="rect">
            <a:avLst/>
          </a:prstGeom>
        </p:spPr>
      </p:pic>
      <p:pic>
        <p:nvPicPr>
          <p:cNvPr id="5" name="Paveikslėlis 4"/>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5820032" y="2180968"/>
            <a:ext cx="3033583" cy="2423470"/>
          </a:xfrm>
          <a:prstGeom prst="rect">
            <a:avLst/>
          </a:prstGeom>
        </p:spPr>
      </p:pic>
    </p:spTree>
    <p:extLst>
      <p:ext uri="{BB962C8B-B14F-4D97-AF65-F5344CB8AC3E}">
        <p14:creationId xmlns:p14="http://schemas.microsoft.com/office/powerpoint/2010/main" val="2741927077"/>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Shape 213"/>
        <p:cNvGrpSpPr/>
        <p:nvPr/>
      </p:nvGrpSpPr>
      <p:grpSpPr>
        <a:xfrm>
          <a:off x="0" y="0"/>
          <a:ext cx="0" cy="0"/>
          <a:chOff x="0" y="0"/>
          <a:chExt cx="0" cy="0"/>
        </a:xfrm>
      </p:grpSpPr>
      <p:sp>
        <p:nvSpPr>
          <p:cNvPr id="214" name="Google Shape;214;p29"/>
          <p:cNvSpPr txBox="1">
            <a:spLocks noGrp="1"/>
          </p:cNvSpPr>
          <p:nvPr>
            <p:ph type="title"/>
          </p:nvPr>
        </p:nvSpPr>
        <p:spPr>
          <a:xfrm>
            <a:off x="113225" y="248666"/>
            <a:ext cx="2864634" cy="1463061"/>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lt-LT" sz="2800" dirty="0" smtClean="0"/>
              <a:t>Fasadas ir </a:t>
            </a:r>
            <a:r>
              <a:rPr lang="lt-LT" sz="2800" dirty="0" err="1" smtClean="0"/>
              <a:t>nuogrinda</a:t>
            </a:r>
            <a:r>
              <a:rPr lang="lt-LT" sz="2800" dirty="0" smtClean="0"/>
              <a:t/>
            </a:r>
            <a:br>
              <a:rPr lang="lt-LT" sz="2800" dirty="0" smtClean="0"/>
            </a:br>
            <a:endParaRPr sz="2800" dirty="0"/>
          </a:p>
        </p:txBody>
      </p:sp>
      <p:sp>
        <p:nvSpPr>
          <p:cNvPr id="215" name="Google Shape;215;p29"/>
          <p:cNvSpPr txBox="1">
            <a:spLocks noGrp="1"/>
          </p:cNvSpPr>
          <p:nvPr>
            <p:ph type="subTitle" idx="1"/>
          </p:nvPr>
        </p:nvSpPr>
        <p:spPr>
          <a:xfrm>
            <a:off x="172860" y="1139503"/>
            <a:ext cx="2039967" cy="3750549"/>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lt-LT" dirty="0" smtClean="0">
                <a:solidFill>
                  <a:schemeClr val="tx1"/>
                </a:solidFill>
              </a:rPr>
              <a:t>Nėra įrengto drenažo ir vandens surinkimo sistemos, ko </a:t>
            </a:r>
            <a:r>
              <a:rPr lang="lt-LT" dirty="0" err="1" smtClean="0">
                <a:solidFill>
                  <a:schemeClr val="tx1"/>
                </a:solidFill>
              </a:rPr>
              <a:t>pasekoje</a:t>
            </a:r>
            <a:r>
              <a:rPr lang="lt-LT" dirty="0" smtClean="0">
                <a:solidFill>
                  <a:schemeClr val="tx1"/>
                </a:solidFill>
              </a:rPr>
              <a:t> didelis srautas lietaus vandens iš gatvės plūsta į mokyklos kiemą, užkemša gruntu šulinius, drėksta sporto salės pamatas. </a:t>
            </a:r>
            <a:endParaRPr lang="lt-LT" dirty="0">
              <a:solidFill>
                <a:schemeClr val="tx1"/>
              </a:solidFill>
            </a:endParaRPr>
          </a:p>
          <a:p>
            <a:pPr marL="0" lvl="0" indent="0" algn="l" rtl="0">
              <a:spcBef>
                <a:spcPts val="0"/>
              </a:spcBef>
              <a:spcAft>
                <a:spcPts val="0"/>
              </a:spcAft>
              <a:buClr>
                <a:schemeClr val="dk1"/>
              </a:buClr>
              <a:buSzPts val="1100"/>
              <a:buFont typeface="Arial"/>
              <a:buNone/>
            </a:pPr>
            <a:endParaRPr lang="lt-LT" dirty="0" smtClean="0">
              <a:solidFill>
                <a:schemeClr val="tx1"/>
              </a:solidFill>
            </a:endParaRPr>
          </a:p>
          <a:p>
            <a:pPr marL="0" lvl="0" indent="0" algn="l" rtl="0">
              <a:spcBef>
                <a:spcPts val="0"/>
              </a:spcBef>
              <a:spcAft>
                <a:spcPts val="0"/>
              </a:spcAft>
              <a:buClr>
                <a:schemeClr val="dk1"/>
              </a:buClr>
              <a:buSzPts val="1100"/>
              <a:buFont typeface="Arial"/>
              <a:buNone/>
            </a:pPr>
            <a:endParaRPr lang="lt-LT" dirty="0">
              <a:solidFill>
                <a:schemeClr val="tx1"/>
              </a:solidFill>
            </a:endParaRPr>
          </a:p>
          <a:p>
            <a:pPr marL="0" lvl="0" indent="0" algn="l" rtl="0">
              <a:spcBef>
                <a:spcPts val="0"/>
              </a:spcBef>
              <a:spcAft>
                <a:spcPts val="0"/>
              </a:spcAft>
              <a:buClr>
                <a:schemeClr val="dk1"/>
              </a:buClr>
              <a:buSzPts val="1100"/>
              <a:buFont typeface="Arial"/>
              <a:buNone/>
            </a:pPr>
            <a:endParaRPr lang="lt-LT" dirty="0" smtClean="0">
              <a:solidFill>
                <a:schemeClr val="tx1"/>
              </a:solidFill>
            </a:endParaRPr>
          </a:p>
          <a:p>
            <a:pPr marL="0" lvl="0" indent="0" algn="l" rtl="0">
              <a:spcBef>
                <a:spcPts val="0"/>
              </a:spcBef>
              <a:spcAft>
                <a:spcPts val="0"/>
              </a:spcAft>
              <a:buClr>
                <a:schemeClr val="dk1"/>
              </a:buClr>
              <a:buSzPts val="1100"/>
              <a:buFont typeface="Arial"/>
              <a:buNone/>
            </a:pPr>
            <a:endParaRPr lang="lt-LT" dirty="0">
              <a:solidFill>
                <a:schemeClr val="tx1"/>
              </a:solidFill>
            </a:endParaRPr>
          </a:p>
          <a:p>
            <a:pPr marL="0" lvl="0" indent="0" algn="l" rtl="0">
              <a:spcBef>
                <a:spcPts val="0"/>
              </a:spcBef>
              <a:spcAft>
                <a:spcPts val="0"/>
              </a:spcAft>
              <a:buClr>
                <a:schemeClr val="dk1"/>
              </a:buClr>
              <a:buSzPts val="1100"/>
              <a:buFont typeface="Arial"/>
              <a:buNone/>
            </a:pPr>
            <a:r>
              <a:rPr lang="lt-LT" b="1" dirty="0" smtClean="0">
                <a:solidFill>
                  <a:schemeClr val="tx1"/>
                </a:solidFill>
              </a:rPr>
              <a:t>Rekomendacija:</a:t>
            </a:r>
          </a:p>
          <a:p>
            <a:pPr marL="0" lvl="0" indent="0" algn="l" rtl="0">
              <a:spcBef>
                <a:spcPts val="0"/>
              </a:spcBef>
              <a:spcAft>
                <a:spcPts val="0"/>
              </a:spcAft>
              <a:buClr>
                <a:schemeClr val="dk1"/>
              </a:buClr>
              <a:buSzPts val="1100"/>
              <a:buFont typeface="Arial"/>
              <a:buNone/>
            </a:pPr>
            <a:r>
              <a:rPr lang="lt-LT" dirty="0" smtClean="0">
                <a:solidFill>
                  <a:schemeClr val="tx1"/>
                </a:solidFill>
              </a:rPr>
              <a:t>Laikinai problemai išspręsti yra iškastas griovelis vandeniui nuvesti. Reikalinga spręsti dėl lietaus nuotekų surinkimo sistemos įrengimo.</a:t>
            </a: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p:txBody>
      </p:sp>
      <p:sp>
        <p:nvSpPr>
          <p:cNvPr id="221" name="Google Shape;221;p29"/>
          <p:cNvSpPr/>
          <p:nvPr/>
        </p:nvSpPr>
        <p:spPr>
          <a:xfrm rot="-5400000">
            <a:off x="1797342" y="3688538"/>
            <a:ext cx="1552800" cy="186900"/>
          </a:xfrm>
          <a:prstGeom prst="rect">
            <a:avLst/>
          </a:prstGeom>
          <a:solidFill>
            <a:schemeClr val="dk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Proxima Nova"/>
              <a:ea typeface="Proxima Nova"/>
              <a:cs typeface="Proxima Nova"/>
              <a:sym typeface="Proxima Nova"/>
            </a:endParaRPr>
          </a:p>
        </p:txBody>
      </p:sp>
      <p:sp>
        <p:nvSpPr>
          <p:cNvPr id="222" name="Google Shape;222;p29"/>
          <p:cNvSpPr/>
          <p:nvPr/>
        </p:nvSpPr>
        <p:spPr>
          <a:xfrm>
            <a:off x="0" y="0"/>
            <a:ext cx="1755900" cy="166800"/>
          </a:xfrm>
          <a:prstGeom prst="rect">
            <a:avLst/>
          </a:prstGeom>
          <a:solidFill>
            <a:schemeClr val="dk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Proxima Nova"/>
              <a:ea typeface="Proxima Nova"/>
              <a:cs typeface="Proxima Nova"/>
              <a:sym typeface="Proxima Nova"/>
            </a:endParaRPr>
          </a:p>
        </p:txBody>
      </p:sp>
      <p:pic>
        <p:nvPicPr>
          <p:cNvPr id="3" name="Paveikslėlis 2"/>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209270" y="336720"/>
            <a:ext cx="2860588" cy="2145441"/>
          </a:xfrm>
          <a:prstGeom prst="rect">
            <a:avLst/>
          </a:prstGeom>
        </p:spPr>
      </p:pic>
      <p:pic>
        <p:nvPicPr>
          <p:cNvPr id="4" name="Paveikslėlis 3"/>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922373" y="336720"/>
            <a:ext cx="3008870" cy="2145441"/>
          </a:xfrm>
          <a:prstGeom prst="rect">
            <a:avLst/>
          </a:prstGeom>
        </p:spPr>
      </p:pic>
      <p:pic>
        <p:nvPicPr>
          <p:cNvPr id="7" name="Paveikslėlis 6"/>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447659" y="2491236"/>
            <a:ext cx="2967167" cy="2225375"/>
          </a:xfrm>
          <a:prstGeom prst="rect">
            <a:avLst/>
          </a:prstGeom>
        </p:spPr>
      </p:pic>
    </p:spTree>
    <p:extLst>
      <p:ext uri="{BB962C8B-B14F-4D97-AF65-F5344CB8AC3E}">
        <p14:creationId xmlns:p14="http://schemas.microsoft.com/office/powerpoint/2010/main" val="1475855416"/>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Shape 213"/>
        <p:cNvGrpSpPr/>
        <p:nvPr/>
      </p:nvGrpSpPr>
      <p:grpSpPr>
        <a:xfrm>
          <a:off x="0" y="0"/>
          <a:ext cx="0" cy="0"/>
          <a:chOff x="0" y="0"/>
          <a:chExt cx="0" cy="0"/>
        </a:xfrm>
      </p:grpSpPr>
      <p:sp>
        <p:nvSpPr>
          <p:cNvPr id="214" name="Google Shape;214;p29"/>
          <p:cNvSpPr txBox="1">
            <a:spLocks noGrp="1"/>
          </p:cNvSpPr>
          <p:nvPr>
            <p:ph type="title"/>
          </p:nvPr>
        </p:nvSpPr>
        <p:spPr>
          <a:xfrm>
            <a:off x="172860" y="16753"/>
            <a:ext cx="2864634" cy="1463061"/>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lt-LT" sz="2800" dirty="0" smtClean="0"/>
              <a:t>Rūsio </a:t>
            </a:r>
            <a:br>
              <a:rPr lang="lt-LT" sz="2800" dirty="0" smtClean="0"/>
            </a:br>
            <a:r>
              <a:rPr lang="lt-LT" sz="2800" dirty="0" smtClean="0"/>
              <a:t>patalpos:</a:t>
            </a:r>
            <a:br>
              <a:rPr lang="lt-LT" sz="2800" dirty="0" smtClean="0"/>
            </a:br>
            <a:endParaRPr sz="2800" dirty="0"/>
          </a:p>
        </p:txBody>
      </p:sp>
      <p:sp>
        <p:nvSpPr>
          <p:cNvPr id="215" name="Google Shape;215;p29"/>
          <p:cNvSpPr txBox="1">
            <a:spLocks noGrp="1"/>
          </p:cNvSpPr>
          <p:nvPr>
            <p:ph type="subTitle" idx="1"/>
          </p:nvPr>
        </p:nvSpPr>
        <p:spPr>
          <a:xfrm>
            <a:off x="172860" y="1139503"/>
            <a:ext cx="2039967" cy="3750549"/>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lt-LT" dirty="0" smtClean="0">
                <a:solidFill>
                  <a:schemeClr val="tx1"/>
                </a:solidFill>
              </a:rPr>
              <a:t>Pusrūsyje drėksta patalpos,  vandens šildymo vamzdžiai parūdiję.</a:t>
            </a: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r>
              <a:rPr lang="lt-LT" b="1" dirty="0" smtClean="0">
                <a:solidFill>
                  <a:schemeClr val="tx1"/>
                </a:solidFill>
              </a:rPr>
              <a:t>Rekomendacija:</a:t>
            </a:r>
          </a:p>
          <a:p>
            <a:pPr marL="0" lvl="0" indent="0" algn="l" rtl="0">
              <a:spcBef>
                <a:spcPts val="0"/>
              </a:spcBef>
              <a:spcAft>
                <a:spcPts val="0"/>
              </a:spcAft>
              <a:buClr>
                <a:schemeClr val="dk1"/>
              </a:buClr>
              <a:buSzPts val="1100"/>
              <a:buFont typeface="Arial"/>
              <a:buNone/>
            </a:pPr>
            <a:r>
              <a:rPr lang="lt-LT" dirty="0" smtClean="0">
                <a:solidFill>
                  <a:schemeClr val="tx1"/>
                </a:solidFill>
              </a:rPr>
              <a:t>Vanduo patenka tikėtina iš išorės dėl neįrengto drenažo. Rekomenduojama įrengti.</a:t>
            </a: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indent="0">
              <a:buSzPts val="1100"/>
              <a:buNone/>
            </a:pPr>
            <a:endParaRPr lang="lt-LT" b="1" dirty="0"/>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p:txBody>
      </p:sp>
      <p:sp>
        <p:nvSpPr>
          <p:cNvPr id="221" name="Google Shape;221;p29"/>
          <p:cNvSpPr/>
          <p:nvPr/>
        </p:nvSpPr>
        <p:spPr>
          <a:xfrm rot="-5400000">
            <a:off x="1445174" y="3775036"/>
            <a:ext cx="1552800" cy="186900"/>
          </a:xfrm>
          <a:prstGeom prst="rect">
            <a:avLst/>
          </a:prstGeom>
          <a:solidFill>
            <a:schemeClr val="dk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Proxima Nova"/>
              <a:ea typeface="Proxima Nova"/>
              <a:cs typeface="Proxima Nova"/>
              <a:sym typeface="Proxima Nova"/>
            </a:endParaRPr>
          </a:p>
        </p:txBody>
      </p:sp>
      <p:sp>
        <p:nvSpPr>
          <p:cNvPr id="222" name="Google Shape;222;p29"/>
          <p:cNvSpPr/>
          <p:nvPr/>
        </p:nvSpPr>
        <p:spPr>
          <a:xfrm>
            <a:off x="0" y="0"/>
            <a:ext cx="1755900" cy="166800"/>
          </a:xfrm>
          <a:prstGeom prst="rect">
            <a:avLst/>
          </a:prstGeom>
          <a:solidFill>
            <a:schemeClr val="dk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Proxima Nova"/>
              <a:ea typeface="Proxima Nova"/>
              <a:cs typeface="Proxima Nova"/>
              <a:sym typeface="Proxima Nova"/>
            </a:endParaRPr>
          </a:p>
        </p:txBody>
      </p:sp>
      <p:pic>
        <p:nvPicPr>
          <p:cNvPr id="3" name="Paveikslėlis 2"/>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098058" y="308920"/>
            <a:ext cx="3045941" cy="2284456"/>
          </a:xfrm>
          <a:prstGeom prst="rect">
            <a:avLst/>
          </a:prstGeom>
        </p:spPr>
      </p:pic>
      <p:pic>
        <p:nvPicPr>
          <p:cNvPr id="4" name="Paveikslėlis 3"/>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539314" y="308920"/>
            <a:ext cx="3383883" cy="2284456"/>
          </a:xfrm>
          <a:prstGeom prst="rect">
            <a:avLst/>
          </a:prstGeom>
        </p:spPr>
      </p:pic>
      <p:pic>
        <p:nvPicPr>
          <p:cNvPr id="5" name="Paveikslėlis 4"/>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578177" y="2593377"/>
            <a:ext cx="2928551" cy="2051510"/>
          </a:xfrm>
          <a:prstGeom prst="rect">
            <a:avLst/>
          </a:prstGeom>
        </p:spPr>
      </p:pic>
    </p:spTree>
    <p:extLst>
      <p:ext uri="{BB962C8B-B14F-4D97-AF65-F5344CB8AC3E}">
        <p14:creationId xmlns:p14="http://schemas.microsoft.com/office/powerpoint/2010/main" val="1322183385"/>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Shape 213"/>
        <p:cNvGrpSpPr/>
        <p:nvPr/>
      </p:nvGrpSpPr>
      <p:grpSpPr>
        <a:xfrm>
          <a:off x="0" y="0"/>
          <a:ext cx="0" cy="0"/>
          <a:chOff x="0" y="0"/>
          <a:chExt cx="0" cy="0"/>
        </a:xfrm>
      </p:grpSpPr>
      <p:sp>
        <p:nvSpPr>
          <p:cNvPr id="214" name="Google Shape;214;p29"/>
          <p:cNvSpPr txBox="1">
            <a:spLocks noGrp="1"/>
          </p:cNvSpPr>
          <p:nvPr>
            <p:ph type="title"/>
          </p:nvPr>
        </p:nvSpPr>
        <p:spPr>
          <a:xfrm>
            <a:off x="154325" y="648729"/>
            <a:ext cx="2076070" cy="1723768"/>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lt-LT" sz="2800" dirty="0" smtClean="0"/>
              <a:t>Vidaus patalpos:</a:t>
            </a:r>
            <a:br>
              <a:rPr lang="lt-LT" sz="2800" dirty="0" smtClean="0"/>
            </a:br>
            <a:r>
              <a:rPr lang="lt-LT" sz="1200" b="0" dirty="0" smtClean="0">
                <a:latin typeface="Asap" panose="020B0604020202020204" charset="-70"/>
              </a:rPr>
              <a:t>Esminių defektų nepastebėta: mokyklos bendruomenė atsinaujino ir įsirengė klases.</a:t>
            </a:r>
            <a:endParaRPr sz="1200" b="0" dirty="0">
              <a:latin typeface="Asap" panose="020B0604020202020204" charset="-70"/>
            </a:endParaRPr>
          </a:p>
        </p:txBody>
      </p:sp>
      <p:sp>
        <p:nvSpPr>
          <p:cNvPr id="215" name="Google Shape;215;p29"/>
          <p:cNvSpPr txBox="1">
            <a:spLocks noGrp="1"/>
          </p:cNvSpPr>
          <p:nvPr>
            <p:ph type="subTitle" idx="1"/>
          </p:nvPr>
        </p:nvSpPr>
        <p:spPr>
          <a:xfrm>
            <a:off x="172860" y="1139503"/>
            <a:ext cx="2039967" cy="3750549"/>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p:txBody>
      </p:sp>
      <p:sp>
        <p:nvSpPr>
          <p:cNvPr id="221" name="Google Shape;221;p29"/>
          <p:cNvSpPr/>
          <p:nvPr/>
        </p:nvSpPr>
        <p:spPr>
          <a:xfrm rot="-5400000">
            <a:off x="2834535" y="3361084"/>
            <a:ext cx="1552800" cy="186900"/>
          </a:xfrm>
          <a:prstGeom prst="rect">
            <a:avLst/>
          </a:prstGeom>
          <a:solidFill>
            <a:schemeClr val="dk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Proxima Nova"/>
              <a:ea typeface="Proxima Nova"/>
              <a:cs typeface="Proxima Nova"/>
              <a:sym typeface="Proxima Nova"/>
            </a:endParaRPr>
          </a:p>
        </p:txBody>
      </p:sp>
      <p:sp>
        <p:nvSpPr>
          <p:cNvPr id="222" name="Google Shape;222;p29"/>
          <p:cNvSpPr/>
          <p:nvPr/>
        </p:nvSpPr>
        <p:spPr>
          <a:xfrm>
            <a:off x="0" y="0"/>
            <a:ext cx="1755900" cy="166800"/>
          </a:xfrm>
          <a:prstGeom prst="rect">
            <a:avLst/>
          </a:prstGeom>
          <a:solidFill>
            <a:schemeClr val="dk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Proxima Nova"/>
              <a:ea typeface="Proxima Nova"/>
              <a:cs typeface="Proxima Nova"/>
              <a:sym typeface="Proxima Nova"/>
            </a:endParaRPr>
          </a:p>
        </p:txBody>
      </p:sp>
      <p:pic>
        <p:nvPicPr>
          <p:cNvPr id="3" name="Paveikslėlis 2"/>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444049" y="315099"/>
            <a:ext cx="2594918" cy="1940010"/>
          </a:xfrm>
          <a:prstGeom prst="rect">
            <a:avLst/>
          </a:prstGeom>
        </p:spPr>
      </p:pic>
      <p:pic>
        <p:nvPicPr>
          <p:cNvPr id="4" name="Paveikslėlis 3"/>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744097" y="315100"/>
            <a:ext cx="2520196" cy="1940010"/>
          </a:xfrm>
          <a:prstGeom prst="rect">
            <a:avLst/>
          </a:prstGeom>
        </p:spPr>
      </p:pic>
      <p:pic>
        <p:nvPicPr>
          <p:cNvPr id="5" name="Paveikslėlis 4"/>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3744097" y="2458994"/>
            <a:ext cx="2520196" cy="2230395"/>
          </a:xfrm>
          <a:prstGeom prst="rect">
            <a:avLst/>
          </a:prstGeom>
        </p:spPr>
      </p:pic>
      <p:pic>
        <p:nvPicPr>
          <p:cNvPr id="7" name="Paveikslėlis 6"/>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6444050" y="2514600"/>
            <a:ext cx="2594918" cy="2199504"/>
          </a:xfrm>
          <a:prstGeom prst="rect">
            <a:avLst/>
          </a:prstGeom>
        </p:spPr>
      </p:pic>
    </p:spTree>
    <p:extLst>
      <p:ext uri="{BB962C8B-B14F-4D97-AF65-F5344CB8AC3E}">
        <p14:creationId xmlns:p14="http://schemas.microsoft.com/office/powerpoint/2010/main" val="284644153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13"/>
        <p:cNvGrpSpPr/>
        <p:nvPr/>
      </p:nvGrpSpPr>
      <p:grpSpPr>
        <a:xfrm>
          <a:off x="0" y="0"/>
          <a:ext cx="0" cy="0"/>
          <a:chOff x="0" y="0"/>
          <a:chExt cx="0" cy="0"/>
        </a:xfrm>
      </p:grpSpPr>
      <p:sp>
        <p:nvSpPr>
          <p:cNvPr id="214" name="Google Shape;214;p29"/>
          <p:cNvSpPr txBox="1">
            <a:spLocks noGrp="1"/>
          </p:cNvSpPr>
          <p:nvPr>
            <p:ph type="title"/>
          </p:nvPr>
        </p:nvSpPr>
        <p:spPr>
          <a:xfrm>
            <a:off x="172860" y="239687"/>
            <a:ext cx="2864634" cy="1801471"/>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lt-LT" sz="2800" dirty="0" smtClean="0"/>
              <a:t>Lietaus nuvedimo sistema</a:t>
            </a:r>
            <a:br>
              <a:rPr lang="lt-LT" sz="2800" dirty="0" smtClean="0"/>
            </a:br>
            <a:endParaRPr sz="2800" dirty="0"/>
          </a:p>
        </p:txBody>
      </p:sp>
      <p:sp>
        <p:nvSpPr>
          <p:cNvPr id="215" name="Google Shape;215;p29"/>
          <p:cNvSpPr txBox="1">
            <a:spLocks noGrp="1"/>
          </p:cNvSpPr>
          <p:nvPr>
            <p:ph type="subTitle" idx="1"/>
          </p:nvPr>
        </p:nvSpPr>
        <p:spPr>
          <a:xfrm>
            <a:off x="88157" y="1556138"/>
            <a:ext cx="2039967" cy="2830331"/>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lt-LT" dirty="0" smtClean="0"/>
              <a:t>Dalis lietaus nuvedimo sistemos latakų jungtys nesandarios, latakų laikikliai išlinkę, dėl to lietaus vanduo prabėga ant fasado ir jam kenkia.</a:t>
            </a:r>
          </a:p>
          <a:p>
            <a:pPr marL="0" lvl="0" indent="0" algn="l" rtl="0">
              <a:spcBef>
                <a:spcPts val="0"/>
              </a:spcBef>
              <a:spcAft>
                <a:spcPts val="0"/>
              </a:spcAft>
              <a:buClr>
                <a:schemeClr val="dk1"/>
              </a:buClr>
              <a:buSzPts val="1100"/>
              <a:buFont typeface="Arial"/>
              <a:buNone/>
            </a:pPr>
            <a:endParaRPr lang="lt-LT" dirty="0"/>
          </a:p>
          <a:p>
            <a:pPr marL="0" lvl="0" indent="0" algn="l" rtl="0">
              <a:spcBef>
                <a:spcPts val="0"/>
              </a:spcBef>
              <a:spcAft>
                <a:spcPts val="0"/>
              </a:spcAft>
              <a:buClr>
                <a:schemeClr val="dk1"/>
              </a:buClr>
              <a:buSzPts val="1100"/>
              <a:buFont typeface="Arial"/>
              <a:buNone/>
            </a:pPr>
            <a:endParaRPr lang="lt-LT" dirty="0" smtClean="0"/>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r>
              <a:rPr lang="lt-LT" b="1" dirty="0" smtClean="0">
                <a:solidFill>
                  <a:schemeClr val="tx1"/>
                </a:solidFill>
              </a:rPr>
              <a:t>Rekomendacija:</a:t>
            </a:r>
            <a:r>
              <a:rPr lang="lt-LT" b="1" dirty="0">
                <a:solidFill>
                  <a:schemeClr val="tx1"/>
                </a:solidFill>
              </a:rPr>
              <a:t> </a:t>
            </a:r>
            <a:r>
              <a:rPr lang="lt-LT" dirty="0" smtClean="0">
                <a:solidFill>
                  <a:schemeClr val="tx1"/>
                </a:solidFill>
              </a:rPr>
              <a:t>užsandarinti latakų jungtis ir sutvarkyti latakų laikiklius. (atlikti remontą ar pakeisti naujai)</a:t>
            </a:r>
          </a:p>
        </p:txBody>
      </p:sp>
      <p:sp>
        <p:nvSpPr>
          <p:cNvPr id="221" name="Google Shape;221;p29"/>
          <p:cNvSpPr/>
          <p:nvPr/>
        </p:nvSpPr>
        <p:spPr>
          <a:xfrm rot="-5400000">
            <a:off x="1445174" y="3775036"/>
            <a:ext cx="1552800" cy="186900"/>
          </a:xfrm>
          <a:prstGeom prst="rect">
            <a:avLst/>
          </a:prstGeom>
          <a:solidFill>
            <a:schemeClr val="dk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Proxima Nova"/>
              <a:ea typeface="Proxima Nova"/>
              <a:cs typeface="Proxima Nova"/>
              <a:sym typeface="Proxima Nova"/>
            </a:endParaRPr>
          </a:p>
        </p:txBody>
      </p:sp>
      <p:sp>
        <p:nvSpPr>
          <p:cNvPr id="222" name="Google Shape;222;p29"/>
          <p:cNvSpPr/>
          <p:nvPr/>
        </p:nvSpPr>
        <p:spPr>
          <a:xfrm>
            <a:off x="0" y="0"/>
            <a:ext cx="1755900" cy="166800"/>
          </a:xfrm>
          <a:prstGeom prst="rect">
            <a:avLst/>
          </a:prstGeom>
          <a:solidFill>
            <a:schemeClr val="dk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Proxima Nova"/>
              <a:ea typeface="Proxima Nova"/>
              <a:cs typeface="Proxima Nova"/>
              <a:sym typeface="Proxima Nova"/>
            </a:endParaRPr>
          </a:p>
        </p:txBody>
      </p:sp>
      <p:pic>
        <p:nvPicPr>
          <p:cNvPr id="2050" name="Picture 2" descr="C:\Users\marius.birskys\Desktop\Švietimo įstaigų apžiūros\Saules gimnazija\20240820_085218.jpg"/>
          <p:cNvPicPr>
            <a:picLocks noGrp="1" noChangeAspect="1" noChangeArrowheads="1"/>
          </p:cNvPicPr>
          <p:nvPr>
            <p:ph type="pic" idx="6"/>
          </p:nvPr>
        </p:nvPicPr>
        <p:blipFill>
          <a:blip r:embed="rId3" cstate="email">
            <a:extLst>
              <a:ext uri="{28A0092B-C50C-407E-A947-70E740481C1C}">
                <a14:useLocalDpi xmlns:a14="http://schemas.microsoft.com/office/drawing/2010/main"/>
              </a:ext>
            </a:extLst>
          </a:blip>
          <a:srcRect/>
          <a:stretch>
            <a:fillRect/>
          </a:stretch>
        </p:blipFill>
        <p:spPr bwMode="auto">
          <a:xfrm>
            <a:off x="6283411" y="2049255"/>
            <a:ext cx="2804983" cy="2649401"/>
          </a:xfrm>
          <a:prstGeom prst="rect">
            <a:avLst/>
          </a:prstGeom>
          <a:noFill/>
          <a:extLst>
            <a:ext uri="{909E8E84-426E-40DD-AFC4-6F175D3DCCD1}">
              <a14:hiddenFill xmlns:a14="http://schemas.microsoft.com/office/drawing/2010/main">
                <a:solidFill>
                  <a:srgbClr val="FFFFFF"/>
                </a:solidFill>
              </a14:hiddenFill>
            </a:ext>
          </a:extLst>
        </p:spPr>
      </p:pic>
      <p:pic>
        <p:nvPicPr>
          <p:cNvPr id="3" name="Paveikslėlis 2"/>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623943" y="290383"/>
            <a:ext cx="3659468" cy="3759543"/>
          </a:xfrm>
          <a:prstGeom prst="rect">
            <a:avLst/>
          </a:prstGeom>
        </p:spPr>
      </p:pic>
      <p:pic>
        <p:nvPicPr>
          <p:cNvPr id="5" name="Paveikslėlis 4"/>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rot="5400000">
            <a:off x="6689077" y="-405666"/>
            <a:ext cx="2049255" cy="2860588"/>
          </a:xfrm>
          <a:prstGeom prst="rect">
            <a:avLst/>
          </a:prstGeom>
        </p:spPr>
      </p:pic>
    </p:spTree>
    <p:extLst>
      <p:ext uri="{BB962C8B-B14F-4D97-AF65-F5344CB8AC3E}">
        <p14:creationId xmlns:p14="http://schemas.microsoft.com/office/powerpoint/2010/main" val="3814802544"/>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Shape 213"/>
        <p:cNvGrpSpPr/>
        <p:nvPr/>
      </p:nvGrpSpPr>
      <p:grpSpPr>
        <a:xfrm>
          <a:off x="0" y="0"/>
          <a:ext cx="0" cy="0"/>
          <a:chOff x="0" y="0"/>
          <a:chExt cx="0" cy="0"/>
        </a:xfrm>
      </p:grpSpPr>
      <p:sp>
        <p:nvSpPr>
          <p:cNvPr id="214" name="Google Shape;214;p29"/>
          <p:cNvSpPr txBox="1">
            <a:spLocks noGrp="1"/>
          </p:cNvSpPr>
          <p:nvPr>
            <p:ph type="title"/>
          </p:nvPr>
        </p:nvSpPr>
        <p:spPr>
          <a:xfrm>
            <a:off x="172860" y="16753"/>
            <a:ext cx="2864634" cy="1463061"/>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lt-LT" sz="2800" dirty="0" smtClean="0"/>
              <a:t/>
            </a:r>
            <a:br>
              <a:rPr lang="lt-LT" sz="2800" dirty="0" smtClean="0"/>
            </a:br>
            <a:endParaRPr sz="2800" dirty="0"/>
          </a:p>
        </p:txBody>
      </p:sp>
      <p:sp>
        <p:nvSpPr>
          <p:cNvPr id="215" name="Google Shape;215;p29"/>
          <p:cNvSpPr txBox="1">
            <a:spLocks noGrp="1"/>
          </p:cNvSpPr>
          <p:nvPr>
            <p:ph type="subTitle" idx="1"/>
          </p:nvPr>
        </p:nvSpPr>
        <p:spPr>
          <a:xfrm>
            <a:off x="172860" y="1139503"/>
            <a:ext cx="2039967" cy="3750549"/>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endParaRPr lang="lt-LT" dirty="0" smtClean="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p:txBody>
      </p:sp>
      <p:sp>
        <p:nvSpPr>
          <p:cNvPr id="222" name="Google Shape;222;p29"/>
          <p:cNvSpPr/>
          <p:nvPr/>
        </p:nvSpPr>
        <p:spPr>
          <a:xfrm>
            <a:off x="0" y="0"/>
            <a:ext cx="1755900" cy="166800"/>
          </a:xfrm>
          <a:prstGeom prst="rect">
            <a:avLst/>
          </a:prstGeom>
          <a:solidFill>
            <a:schemeClr val="dk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Proxima Nova"/>
              <a:ea typeface="Proxima Nova"/>
              <a:cs typeface="Proxima Nova"/>
              <a:sym typeface="Proxima Nova"/>
            </a:endParaRPr>
          </a:p>
        </p:txBody>
      </p:sp>
      <p:sp>
        <p:nvSpPr>
          <p:cNvPr id="3" name="Stačiakampis 2"/>
          <p:cNvSpPr/>
          <p:nvPr/>
        </p:nvSpPr>
        <p:spPr>
          <a:xfrm>
            <a:off x="4219833" y="3521102"/>
            <a:ext cx="4572000" cy="984885"/>
          </a:xfrm>
          <a:prstGeom prst="rect">
            <a:avLst/>
          </a:prstGeom>
        </p:spPr>
        <p:txBody>
          <a:bodyPr>
            <a:spAutoFit/>
          </a:bodyPr>
          <a:lstStyle/>
          <a:p>
            <a:pPr lvl="0"/>
            <a:r>
              <a:rPr lang="lt-LT" sz="2000" b="1" dirty="0">
                <a:latin typeface="Red Hat Display" panose="020B0604020202020204" charset="0"/>
                <a:ea typeface="Red Hat Display" panose="020B0604020202020204" charset="0"/>
                <a:cs typeface="Red Hat Display" panose="020B0604020202020204" charset="0"/>
              </a:rPr>
              <a:t>Plungės r. „</a:t>
            </a:r>
            <a:r>
              <a:rPr lang="lt-LT" sz="2000" b="1" dirty="0" err="1">
                <a:latin typeface="Red Hat Display" panose="020B0604020202020204" charset="0"/>
                <a:ea typeface="Red Hat Display" panose="020B0604020202020204" charset="0"/>
                <a:cs typeface="Red Hat Display" panose="020B0604020202020204" charset="0"/>
              </a:rPr>
              <a:t>Liepijų</a:t>
            </a:r>
            <a:r>
              <a:rPr lang="lt-LT" sz="2000" b="1" dirty="0">
                <a:latin typeface="Red Hat Display" panose="020B0604020202020204" charset="0"/>
                <a:ea typeface="Red Hat Display" panose="020B0604020202020204" charset="0"/>
                <a:cs typeface="Red Hat Display" panose="020B0604020202020204" charset="0"/>
              </a:rPr>
              <a:t>“ mokykla (Plungės r. </a:t>
            </a:r>
            <a:r>
              <a:rPr lang="lt-LT" sz="2000" b="1" dirty="0" err="1">
                <a:latin typeface="Red Hat Display" panose="020B0604020202020204" charset="0"/>
                <a:ea typeface="Red Hat Display" panose="020B0604020202020204" charset="0"/>
                <a:cs typeface="Red Hat Display" panose="020B0604020202020204" charset="0"/>
              </a:rPr>
              <a:t>Šateikių</a:t>
            </a:r>
            <a:r>
              <a:rPr lang="lt-LT" sz="2000" b="1" dirty="0">
                <a:latin typeface="Red Hat Display" panose="020B0604020202020204" charset="0"/>
                <a:ea typeface="Red Hat Display" panose="020B0604020202020204" charset="0"/>
                <a:cs typeface="Red Hat Display" panose="020B0604020202020204" charset="0"/>
              </a:rPr>
              <a:t> skyrius); </a:t>
            </a:r>
            <a:endParaRPr lang="lt-LT" sz="2000" b="1" dirty="0" smtClean="0">
              <a:latin typeface="Red Hat Display" panose="020B0604020202020204" charset="0"/>
              <a:ea typeface="Red Hat Display" panose="020B0604020202020204" charset="0"/>
              <a:cs typeface="Red Hat Display" panose="020B0604020202020204" charset="0"/>
            </a:endParaRPr>
          </a:p>
          <a:p>
            <a:pPr lvl="0"/>
            <a:r>
              <a:rPr lang="lt-LT" sz="1800" dirty="0" err="1" smtClean="0"/>
              <a:t>Šateikių</a:t>
            </a:r>
            <a:r>
              <a:rPr lang="lt-LT" sz="1800" dirty="0" smtClean="0"/>
              <a:t> </a:t>
            </a:r>
            <a:r>
              <a:rPr lang="lt-LT" sz="1800" dirty="0"/>
              <a:t>k.  Žemaitės 14, Plungės r.</a:t>
            </a:r>
          </a:p>
        </p:txBody>
      </p:sp>
      <p:sp>
        <p:nvSpPr>
          <p:cNvPr id="11" name="Google Shape;228;p30"/>
          <p:cNvSpPr txBox="1">
            <a:spLocks/>
          </p:cNvSpPr>
          <p:nvPr/>
        </p:nvSpPr>
        <p:spPr>
          <a:xfrm>
            <a:off x="4834019" y="2638168"/>
            <a:ext cx="4087559" cy="515501"/>
          </a:xfrm>
          <a:prstGeom prst="rect">
            <a:avLst/>
          </a:prstGeom>
          <a:solidFill>
            <a:schemeClr val="bg2"/>
          </a:solidFill>
          <a:ln>
            <a:noFill/>
          </a:ln>
        </p:spPr>
        <p:txBody>
          <a:bodyPr spcFirstLastPara="1" wrap="square" lIns="91425" tIns="91425" rIns="91425" bIns="91425" anchor="ctr" anchorCtr="0">
            <a:noAutofit/>
          </a:bodyPr>
          <a:lstStyle/>
          <a:p>
            <a:pPr algn="l" rtl="0">
              <a:buClrTx/>
              <a:buFontTx/>
            </a:pPr>
            <a:r>
              <a:rPr lang="en" sz="5000" b="1" dirty="0" smtClean="0">
                <a:solidFill>
                  <a:schemeClr val="bg1"/>
                </a:solidFill>
                <a:latin typeface="Red Hat Display" panose="020B0604020202020204" charset="0"/>
                <a:ea typeface="Red Hat Display" panose="020B0604020202020204" charset="0"/>
                <a:cs typeface="Red Hat Display" panose="020B0604020202020204" charset="0"/>
              </a:rPr>
              <a:t>0</a:t>
            </a:r>
            <a:r>
              <a:rPr lang="lt-LT" sz="5000" b="1" dirty="0" smtClean="0">
                <a:solidFill>
                  <a:schemeClr val="bg1"/>
                </a:solidFill>
                <a:latin typeface="Red Hat Display" panose="020B0604020202020204" charset="0"/>
                <a:ea typeface="Red Hat Display" panose="020B0604020202020204" charset="0"/>
                <a:cs typeface="Red Hat Display" panose="020B0604020202020204" charset="0"/>
              </a:rPr>
              <a:t>8</a:t>
            </a:r>
            <a:endParaRPr lang="en" sz="5000" b="1" dirty="0">
              <a:solidFill>
                <a:schemeClr val="bg1"/>
              </a:solidFill>
              <a:latin typeface="Red Hat Display" panose="020B0604020202020204" charset="0"/>
              <a:ea typeface="Red Hat Display" panose="020B0604020202020204" charset="0"/>
              <a:cs typeface="Red Hat Display" panose="020B0604020202020204" charset="0"/>
            </a:endParaRPr>
          </a:p>
        </p:txBody>
      </p:sp>
      <p:pic>
        <p:nvPicPr>
          <p:cNvPr id="5" name="Paveikslėlis 4"/>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166800"/>
            <a:ext cx="3470400" cy="2057416"/>
          </a:xfrm>
          <a:prstGeom prst="rect">
            <a:avLst/>
          </a:prstGeom>
        </p:spPr>
      </p:pic>
      <p:pic>
        <p:nvPicPr>
          <p:cNvPr id="7" name="Paveikslėlis 6"/>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1400" y="2287545"/>
            <a:ext cx="3429000" cy="2571750"/>
          </a:xfrm>
          <a:prstGeom prst="rect">
            <a:avLst/>
          </a:prstGeom>
        </p:spPr>
      </p:pic>
    </p:spTree>
    <p:extLst>
      <p:ext uri="{BB962C8B-B14F-4D97-AF65-F5344CB8AC3E}">
        <p14:creationId xmlns:p14="http://schemas.microsoft.com/office/powerpoint/2010/main" val="1004003069"/>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Shape 213"/>
        <p:cNvGrpSpPr/>
        <p:nvPr/>
      </p:nvGrpSpPr>
      <p:grpSpPr>
        <a:xfrm>
          <a:off x="0" y="0"/>
          <a:ext cx="0" cy="0"/>
          <a:chOff x="0" y="0"/>
          <a:chExt cx="0" cy="0"/>
        </a:xfrm>
      </p:grpSpPr>
      <p:sp>
        <p:nvSpPr>
          <p:cNvPr id="214" name="Google Shape;214;p29"/>
          <p:cNvSpPr txBox="1">
            <a:spLocks noGrp="1"/>
          </p:cNvSpPr>
          <p:nvPr>
            <p:ph type="title"/>
          </p:nvPr>
        </p:nvSpPr>
        <p:spPr>
          <a:xfrm>
            <a:off x="93347" y="166800"/>
            <a:ext cx="2221677" cy="2125378"/>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lt-LT" sz="2800" dirty="0" smtClean="0"/>
              <a:t>Fasadas:</a:t>
            </a:r>
            <a:br>
              <a:rPr lang="lt-LT" sz="2800" dirty="0" smtClean="0"/>
            </a:br>
            <a:r>
              <a:rPr lang="lt-LT" sz="2800" dirty="0" smtClean="0"/>
              <a:t/>
            </a:r>
            <a:br>
              <a:rPr lang="lt-LT" sz="2800" dirty="0" smtClean="0"/>
            </a:br>
            <a:r>
              <a:rPr lang="lt-LT" sz="1200" b="0" dirty="0" smtClean="0">
                <a:latin typeface="Asap" panose="020B0604020202020204" charset="-70"/>
              </a:rPr>
              <a:t>Cokolyje tinko ištrupėjimai, atšokimai. </a:t>
            </a:r>
            <a:r>
              <a:rPr lang="lt-LT" sz="1200" b="0" dirty="0" err="1" smtClean="0">
                <a:latin typeface="Asap" panose="020B0604020202020204" charset="-70"/>
              </a:rPr>
              <a:t>Nuogrinda</a:t>
            </a:r>
            <a:r>
              <a:rPr lang="lt-LT" sz="1200" b="0" dirty="0" smtClean="0">
                <a:latin typeface="Asap" panose="020B0604020202020204" charset="-70"/>
              </a:rPr>
              <a:t> suskilinėjusi, išsikraipiusi, dalyje pastato visai nėra.</a:t>
            </a:r>
            <a:br>
              <a:rPr lang="lt-LT" sz="1200" b="0" dirty="0" smtClean="0">
                <a:latin typeface="Asap" panose="020B0604020202020204" charset="-70"/>
              </a:rPr>
            </a:br>
            <a:r>
              <a:rPr lang="lt-LT" sz="1200" b="0" dirty="0" smtClean="0">
                <a:latin typeface="Asap" panose="020B0604020202020204" charset="-70"/>
              </a:rPr>
              <a:t>Neįrengta lietaus nuotekų surinkimo sistema. </a:t>
            </a:r>
            <a:endParaRPr sz="2800" dirty="0"/>
          </a:p>
        </p:txBody>
      </p:sp>
      <p:sp>
        <p:nvSpPr>
          <p:cNvPr id="215" name="Google Shape;215;p29"/>
          <p:cNvSpPr txBox="1">
            <a:spLocks noGrp="1"/>
          </p:cNvSpPr>
          <p:nvPr>
            <p:ph type="subTitle" idx="1"/>
          </p:nvPr>
        </p:nvSpPr>
        <p:spPr>
          <a:xfrm>
            <a:off x="172860" y="1075039"/>
            <a:ext cx="2039967" cy="3815014"/>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lvl="0" indent="0" algn="l" rtl="0">
              <a:spcBef>
                <a:spcPts val="0"/>
              </a:spcBef>
              <a:spcAft>
                <a:spcPts val="0"/>
              </a:spcAft>
              <a:buClr>
                <a:schemeClr val="dk1"/>
              </a:buClr>
              <a:buSzPts val="1100"/>
              <a:buFont typeface="Arial"/>
              <a:buNone/>
            </a:pPr>
            <a:r>
              <a:rPr lang="lt-LT" b="1" dirty="0" smtClean="0">
                <a:solidFill>
                  <a:schemeClr val="tx1"/>
                </a:solidFill>
              </a:rPr>
              <a:t>Rekomendacija. </a:t>
            </a:r>
          </a:p>
          <a:p>
            <a:pPr marL="0" lvl="0" indent="0" algn="l" rtl="0">
              <a:spcBef>
                <a:spcPts val="0"/>
              </a:spcBef>
              <a:spcAft>
                <a:spcPts val="0"/>
              </a:spcAft>
              <a:buClr>
                <a:schemeClr val="dk1"/>
              </a:buClr>
              <a:buSzPts val="1100"/>
              <a:buFont typeface="Arial"/>
              <a:buNone/>
            </a:pPr>
            <a:r>
              <a:rPr lang="lt-LT" dirty="0" smtClean="0">
                <a:solidFill>
                  <a:schemeClr val="tx1"/>
                </a:solidFill>
              </a:rPr>
              <a:t>Užtinkuoti cokolį, </a:t>
            </a:r>
            <a:r>
              <a:rPr lang="lt-LT" dirty="0">
                <a:solidFill>
                  <a:schemeClr val="tx1"/>
                </a:solidFill>
              </a:rPr>
              <a:t>į</a:t>
            </a:r>
            <a:r>
              <a:rPr lang="lt-LT" dirty="0" smtClean="0">
                <a:solidFill>
                  <a:schemeClr val="tx1"/>
                </a:solidFill>
              </a:rPr>
              <a:t>rengti </a:t>
            </a:r>
            <a:r>
              <a:rPr lang="lt-LT" dirty="0" err="1" smtClean="0">
                <a:solidFill>
                  <a:schemeClr val="tx1"/>
                </a:solidFill>
              </a:rPr>
              <a:t>nuogrindą</a:t>
            </a:r>
            <a:r>
              <a:rPr lang="lt-LT" dirty="0" smtClean="0">
                <a:solidFill>
                  <a:schemeClr val="tx1"/>
                </a:solidFill>
              </a:rPr>
              <a:t> ir lietaus nuotekų surinkimo sistemą.</a:t>
            </a: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indent="0">
              <a:buSzPts val="1100"/>
              <a:buNone/>
            </a:pPr>
            <a:endParaRPr lang="lt-LT" b="1" dirty="0" smtClean="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p:txBody>
      </p:sp>
      <p:sp>
        <p:nvSpPr>
          <p:cNvPr id="221" name="Google Shape;221;p29"/>
          <p:cNvSpPr/>
          <p:nvPr/>
        </p:nvSpPr>
        <p:spPr>
          <a:xfrm rot="-5400000">
            <a:off x="1445174" y="3775036"/>
            <a:ext cx="1552800" cy="186900"/>
          </a:xfrm>
          <a:prstGeom prst="rect">
            <a:avLst/>
          </a:prstGeom>
          <a:solidFill>
            <a:schemeClr val="dk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Proxima Nova"/>
              <a:ea typeface="Proxima Nova"/>
              <a:cs typeface="Proxima Nova"/>
              <a:sym typeface="Proxima Nova"/>
            </a:endParaRPr>
          </a:p>
        </p:txBody>
      </p:sp>
      <p:sp>
        <p:nvSpPr>
          <p:cNvPr id="222" name="Google Shape;222;p29"/>
          <p:cNvSpPr/>
          <p:nvPr/>
        </p:nvSpPr>
        <p:spPr>
          <a:xfrm>
            <a:off x="0" y="0"/>
            <a:ext cx="1755900" cy="166800"/>
          </a:xfrm>
          <a:prstGeom prst="rect">
            <a:avLst/>
          </a:prstGeom>
          <a:solidFill>
            <a:schemeClr val="dk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Proxima Nova"/>
              <a:ea typeface="Proxima Nova"/>
              <a:cs typeface="Proxima Nova"/>
              <a:sym typeface="Proxima Nova"/>
            </a:endParaRPr>
          </a:p>
        </p:txBody>
      </p:sp>
      <p:pic>
        <p:nvPicPr>
          <p:cNvPr id="3" name="Paveikslėlis 2"/>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366318" y="299817"/>
            <a:ext cx="2761735" cy="2085038"/>
          </a:xfrm>
          <a:prstGeom prst="rect">
            <a:avLst/>
          </a:prstGeom>
        </p:spPr>
      </p:pic>
      <p:pic>
        <p:nvPicPr>
          <p:cNvPr id="4" name="Paveikslėlis 3"/>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5887994" y="299817"/>
            <a:ext cx="2965622" cy="2085038"/>
          </a:xfrm>
          <a:prstGeom prst="rect">
            <a:avLst/>
          </a:prstGeom>
        </p:spPr>
      </p:pic>
      <p:pic>
        <p:nvPicPr>
          <p:cNvPr id="5" name="Paveikslėlis 4"/>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5887993" y="2539314"/>
            <a:ext cx="3040793" cy="2105572"/>
          </a:xfrm>
          <a:prstGeom prst="rect">
            <a:avLst/>
          </a:prstGeom>
        </p:spPr>
      </p:pic>
      <p:pic>
        <p:nvPicPr>
          <p:cNvPr id="7" name="Paveikslėlis 6"/>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2366318" y="2539314"/>
            <a:ext cx="2761735" cy="2105572"/>
          </a:xfrm>
          <a:prstGeom prst="rect">
            <a:avLst/>
          </a:prstGeom>
        </p:spPr>
      </p:pic>
    </p:spTree>
    <p:extLst>
      <p:ext uri="{BB962C8B-B14F-4D97-AF65-F5344CB8AC3E}">
        <p14:creationId xmlns:p14="http://schemas.microsoft.com/office/powerpoint/2010/main" val="792895164"/>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Shape 213"/>
        <p:cNvGrpSpPr/>
        <p:nvPr/>
      </p:nvGrpSpPr>
      <p:grpSpPr>
        <a:xfrm>
          <a:off x="0" y="0"/>
          <a:ext cx="0" cy="0"/>
          <a:chOff x="0" y="0"/>
          <a:chExt cx="0" cy="0"/>
        </a:xfrm>
      </p:grpSpPr>
      <p:sp>
        <p:nvSpPr>
          <p:cNvPr id="214" name="Google Shape;214;p29"/>
          <p:cNvSpPr txBox="1">
            <a:spLocks noGrp="1"/>
          </p:cNvSpPr>
          <p:nvPr>
            <p:ph type="title"/>
          </p:nvPr>
        </p:nvSpPr>
        <p:spPr>
          <a:xfrm>
            <a:off x="93347" y="166801"/>
            <a:ext cx="2504079" cy="1958562"/>
          </a:xfrm>
          <a:prstGeom prst="rect">
            <a:avLst/>
          </a:prstGeom>
        </p:spPr>
        <p:txBody>
          <a:bodyPr spcFirstLastPara="1" wrap="square" lIns="91425" tIns="91425" rIns="91425" bIns="91425" anchor="b" anchorCtr="0">
            <a:noAutofit/>
          </a:bodyPr>
          <a:lstStyle/>
          <a:p>
            <a:pPr lvl="0"/>
            <a:r>
              <a:rPr lang="lt-LT" sz="2800" dirty="0" smtClean="0"/>
              <a:t>Fasadas:</a:t>
            </a:r>
            <a:br>
              <a:rPr lang="lt-LT" sz="2800" dirty="0" smtClean="0"/>
            </a:br>
            <a:r>
              <a:rPr lang="lt-LT" sz="1200" b="0" dirty="0">
                <a:latin typeface="Asap" panose="020B0604020202020204" charset="-70"/>
              </a:rPr>
              <a:t>Cokolyje tinko ištrupėjimai, atšokimai. </a:t>
            </a:r>
            <a:r>
              <a:rPr lang="lt-LT" sz="1200" b="0" dirty="0" err="1">
                <a:latin typeface="Asap" panose="020B0604020202020204" charset="-70"/>
              </a:rPr>
              <a:t>Nuogrinda</a:t>
            </a:r>
            <a:r>
              <a:rPr lang="lt-LT" sz="1200" b="0" dirty="0">
                <a:latin typeface="Asap" panose="020B0604020202020204" charset="-70"/>
              </a:rPr>
              <a:t> suskilinėjusi, išsikraipiusi, dalyje pastato visai nėra</a:t>
            </a:r>
            <a:r>
              <a:rPr lang="lt-LT" sz="1200" b="0" dirty="0" smtClean="0">
                <a:latin typeface="Asap" panose="020B0604020202020204" charset="-70"/>
              </a:rPr>
              <a:t>. </a:t>
            </a:r>
            <a:r>
              <a:rPr lang="lt-LT" sz="1200" b="0" dirty="0">
                <a:latin typeface="Asap" panose="020B0604020202020204" charset="-70"/>
              </a:rPr>
              <a:t/>
            </a:r>
            <a:br>
              <a:rPr lang="lt-LT" sz="1200" b="0" dirty="0">
                <a:latin typeface="Asap" panose="020B0604020202020204" charset="-70"/>
              </a:rPr>
            </a:br>
            <a:r>
              <a:rPr lang="lt-LT" sz="1200" b="0" dirty="0">
                <a:latin typeface="Asap" panose="020B0604020202020204" charset="-70"/>
              </a:rPr>
              <a:t>Neįrengta lietaus nuotekų surinkimo </a:t>
            </a:r>
            <a:r>
              <a:rPr lang="lt-LT" sz="1200" b="0" dirty="0" smtClean="0">
                <a:latin typeface="Asap" panose="020B0604020202020204" charset="-70"/>
              </a:rPr>
              <a:t>sistema, netvarkingi lietvamzdžiai, betoniniai laiptai deformuoti.</a:t>
            </a:r>
            <a:endParaRPr sz="1200" dirty="0"/>
          </a:p>
        </p:txBody>
      </p:sp>
      <p:sp>
        <p:nvSpPr>
          <p:cNvPr id="215" name="Google Shape;215;p29"/>
          <p:cNvSpPr txBox="1">
            <a:spLocks noGrp="1"/>
          </p:cNvSpPr>
          <p:nvPr>
            <p:ph type="subTitle" idx="1"/>
          </p:nvPr>
        </p:nvSpPr>
        <p:spPr>
          <a:xfrm>
            <a:off x="123568" y="315101"/>
            <a:ext cx="2089259" cy="4574952"/>
          </a:xfrm>
          <a:prstGeom prst="rect">
            <a:avLst/>
          </a:prstGeom>
        </p:spPr>
        <p:txBody>
          <a:bodyPr spcFirstLastPara="1" wrap="square" lIns="91425" tIns="91425" rIns="91425" bIns="91425" anchor="t" anchorCtr="0">
            <a:noAutofit/>
          </a:bodyPr>
          <a:lstStyle/>
          <a:p>
            <a:pPr marL="0" lvl="0" indent="0">
              <a:buSzPts val="1100"/>
              <a:buNone/>
            </a:pPr>
            <a:r>
              <a:rPr lang="lt-LT" dirty="0">
                <a:latin typeface="Times New Roman" panose="02020603050405020304" pitchFamily="18" charset="0"/>
                <a:ea typeface="Calibri" panose="020F0502020204030204" pitchFamily="34" charset="0"/>
              </a:rPr>
              <a:t/>
            </a:r>
            <a:br>
              <a:rPr lang="lt-LT" dirty="0">
                <a:latin typeface="Times New Roman" panose="02020603050405020304" pitchFamily="18" charset="0"/>
                <a:ea typeface="Calibri" panose="020F0502020204030204" pitchFamily="34" charset="0"/>
              </a:rPr>
            </a:b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indent="0">
              <a:buSzPts val="1100"/>
              <a:buNone/>
            </a:pPr>
            <a:endParaRPr lang="lt-LT" b="1" dirty="0" smtClean="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p:txBody>
      </p:sp>
      <p:sp>
        <p:nvSpPr>
          <p:cNvPr id="221" name="Google Shape;221;p29"/>
          <p:cNvSpPr/>
          <p:nvPr/>
        </p:nvSpPr>
        <p:spPr>
          <a:xfrm rot="-5400000">
            <a:off x="2013585" y="3775036"/>
            <a:ext cx="1552800" cy="186900"/>
          </a:xfrm>
          <a:prstGeom prst="rect">
            <a:avLst/>
          </a:prstGeom>
          <a:solidFill>
            <a:schemeClr val="dk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Proxima Nova"/>
              <a:ea typeface="Proxima Nova"/>
              <a:cs typeface="Proxima Nova"/>
              <a:sym typeface="Proxima Nova"/>
            </a:endParaRPr>
          </a:p>
        </p:txBody>
      </p:sp>
      <p:sp>
        <p:nvSpPr>
          <p:cNvPr id="222" name="Google Shape;222;p29"/>
          <p:cNvSpPr/>
          <p:nvPr/>
        </p:nvSpPr>
        <p:spPr>
          <a:xfrm>
            <a:off x="0" y="0"/>
            <a:ext cx="1755900" cy="166800"/>
          </a:xfrm>
          <a:prstGeom prst="rect">
            <a:avLst/>
          </a:prstGeom>
          <a:solidFill>
            <a:schemeClr val="dk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Proxima Nova"/>
              <a:ea typeface="Proxima Nova"/>
              <a:cs typeface="Proxima Nova"/>
              <a:sym typeface="Proxima Nova"/>
            </a:endParaRPr>
          </a:p>
        </p:txBody>
      </p:sp>
      <p:pic>
        <p:nvPicPr>
          <p:cNvPr id="2" name="Paveikslėlis 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rot="5400000">
            <a:off x="6776909" y="68736"/>
            <a:ext cx="1997161" cy="2489887"/>
          </a:xfrm>
          <a:prstGeom prst="rect">
            <a:avLst/>
          </a:prstGeom>
        </p:spPr>
      </p:pic>
      <p:pic>
        <p:nvPicPr>
          <p:cNvPr id="3" name="Paveikslėlis 2"/>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435179" y="315100"/>
            <a:ext cx="2712306" cy="1997159"/>
          </a:xfrm>
          <a:prstGeom prst="rect">
            <a:avLst/>
          </a:prstGeom>
        </p:spPr>
      </p:pic>
      <p:pic>
        <p:nvPicPr>
          <p:cNvPr id="5" name="Paveikslėlis 4"/>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3870755" y="2440459"/>
            <a:ext cx="3904735" cy="2248928"/>
          </a:xfrm>
          <a:prstGeom prst="rect">
            <a:avLst/>
          </a:prstGeom>
        </p:spPr>
      </p:pic>
      <p:sp>
        <p:nvSpPr>
          <p:cNvPr id="6" name="Stačiakampis 5"/>
          <p:cNvSpPr/>
          <p:nvPr/>
        </p:nvSpPr>
        <p:spPr>
          <a:xfrm>
            <a:off x="43249" y="2571750"/>
            <a:ext cx="2143897" cy="1200329"/>
          </a:xfrm>
          <a:prstGeom prst="rect">
            <a:avLst/>
          </a:prstGeom>
        </p:spPr>
        <p:txBody>
          <a:bodyPr wrap="square">
            <a:spAutoFit/>
          </a:bodyPr>
          <a:lstStyle/>
          <a:p>
            <a:pPr lvl="0">
              <a:buClr>
                <a:schemeClr val="dk1"/>
              </a:buClr>
              <a:buSzPts val="1100"/>
            </a:pPr>
            <a:r>
              <a:rPr lang="lt-LT" sz="1200" b="1" dirty="0">
                <a:solidFill>
                  <a:schemeClr val="tx1"/>
                </a:solidFill>
                <a:latin typeface="Asap" panose="020B0604020202020204" charset="-70"/>
              </a:rPr>
              <a:t>Rekomendacija. </a:t>
            </a:r>
          </a:p>
          <a:p>
            <a:pPr lvl="0">
              <a:buClr>
                <a:schemeClr val="dk1"/>
              </a:buClr>
              <a:buSzPts val="1100"/>
            </a:pPr>
            <a:r>
              <a:rPr lang="lt-LT" sz="1200" dirty="0">
                <a:solidFill>
                  <a:schemeClr val="tx1"/>
                </a:solidFill>
                <a:latin typeface="Asap" panose="020B0604020202020204" charset="-70"/>
              </a:rPr>
              <a:t>Užtinkuoti cokolį, </a:t>
            </a:r>
            <a:r>
              <a:rPr lang="lt-LT" sz="1200" dirty="0" err="1">
                <a:solidFill>
                  <a:schemeClr val="tx1"/>
                </a:solidFill>
                <a:latin typeface="Asap" panose="020B0604020202020204" charset="-70"/>
              </a:rPr>
              <a:t>irengti</a:t>
            </a:r>
            <a:r>
              <a:rPr lang="lt-LT" sz="1200" dirty="0">
                <a:solidFill>
                  <a:schemeClr val="tx1"/>
                </a:solidFill>
                <a:latin typeface="Asap" panose="020B0604020202020204" charset="-70"/>
              </a:rPr>
              <a:t> </a:t>
            </a:r>
            <a:r>
              <a:rPr lang="lt-LT" sz="1200" dirty="0" err="1">
                <a:solidFill>
                  <a:schemeClr val="tx1"/>
                </a:solidFill>
                <a:latin typeface="Asap" panose="020B0604020202020204" charset="-70"/>
              </a:rPr>
              <a:t>nuogrindą</a:t>
            </a:r>
            <a:r>
              <a:rPr lang="lt-LT" sz="1200" dirty="0">
                <a:solidFill>
                  <a:schemeClr val="tx1"/>
                </a:solidFill>
                <a:latin typeface="Asap" panose="020B0604020202020204" charset="-70"/>
              </a:rPr>
              <a:t> ir lietaus nuotekų surinkimo </a:t>
            </a:r>
            <a:r>
              <a:rPr lang="lt-LT" sz="1200" dirty="0" smtClean="0">
                <a:solidFill>
                  <a:schemeClr val="tx1"/>
                </a:solidFill>
                <a:latin typeface="Asap" panose="020B0604020202020204" charset="-70"/>
              </a:rPr>
              <a:t>sistemą, suremontuoti lietvamzdžius ir laiptus.</a:t>
            </a:r>
            <a:endParaRPr lang="lt-LT" sz="1200" dirty="0">
              <a:solidFill>
                <a:schemeClr val="tx1"/>
              </a:solidFill>
              <a:latin typeface="Asap" panose="020B0604020202020204" charset="-70"/>
            </a:endParaRPr>
          </a:p>
        </p:txBody>
      </p:sp>
    </p:spTree>
    <p:extLst>
      <p:ext uri="{BB962C8B-B14F-4D97-AF65-F5344CB8AC3E}">
        <p14:creationId xmlns:p14="http://schemas.microsoft.com/office/powerpoint/2010/main" val="683169399"/>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Shape 213"/>
        <p:cNvGrpSpPr/>
        <p:nvPr/>
      </p:nvGrpSpPr>
      <p:grpSpPr>
        <a:xfrm>
          <a:off x="0" y="0"/>
          <a:ext cx="0" cy="0"/>
          <a:chOff x="0" y="0"/>
          <a:chExt cx="0" cy="0"/>
        </a:xfrm>
      </p:grpSpPr>
      <p:sp>
        <p:nvSpPr>
          <p:cNvPr id="214" name="Google Shape;214;p29"/>
          <p:cNvSpPr txBox="1">
            <a:spLocks noGrp="1"/>
          </p:cNvSpPr>
          <p:nvPr>
            <p:ph type="title"/>
          </p:nvPr>
        </p:nvSpPr>
        <p:spPr>
          <a:xfrm>
            <a:off x="172860" y="166800"/>
            <a:ext cx="2504079" cy="1463061"/>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lt-LT" sz="2800" dirty="0" smtClean="0"/>
              <a:t>Rūsio patalpos</a:t>
            </a:r>
            <a:br>
              <a:rPr lang="lt-LT" sz="2800" dirty="0" smtClean="0"/>
            </a:br>
            <a:endParaRPr sz="2800" dirty="0"/>
          </a:p>
        </p:txBody>
      </p:sp>
      <p:sp>
        <p:nvSpPr>
          <p:cNvPr id="215" name="Google Shape;215;p29"/>
          <p:cNvSpPr txBox="1">
            <a:spLocks noGrp="1"/>
          </p:cNvSpPr>
          <p:nvPr>
            <p:ph type="subTitle" idx="1"/>
          </p:nvPr>
        </p:nvSpPr>
        <p:spPr>
          <a:xfrm>
            <a:off x="172860" y="1139503"/>
            <a:ext cx="2039967" cy="3750549"/>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lt-LT" dirty="0" smtClean="0">
                <a:solidFill>
                  <a:schemeClr val="tx1"/>
                </a:solidFill>
              </a:rPr>
              <a:t>Lietaus metu rūsio patalpos nuolat užtvindomos. Lietaus vanduo patenka per nesuformuotą </a:t>
            </a:r>
            <a:r>
              <a:rPr lang="lt-LT" dirty="0" err="1" smtClean="0">
                <a:solidFill>
                  <a:schemeClr val="tx1"/>
                </a:solidFill>
              </a:rPr>
              <a:t>nuogrindą</a:t>
            </a:r>
            <a:r>
              <a:rPr lang="lt-LT" dirty="0" smtClean="0">
                <a:solidFill>
                  <a:schemeClr val="tx1"/>
                </a:solidFill>
              </a:rPr>
              <a:t>, siūles tarp pamatinių blokų.</a:t>
            </a:r>
            <a:endParaRPr lang="lt-LT" dirty="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indent="0">
              <a:buSzPts val="1100"/>
              <a:buNone/>
            </a:pPr>
            <a:r>
              <a:rPr lang="lt-LT" b="1" dirty="0">
                <a:solidFill>
                  <a:schemeClr val="tx1"/>
                </a:solidFill>
              </a:rPr>
              <a:t>Rekomendacija: </a:t>
            </a:r>
            <a:r>
              <a:rPr lang="lt-LT" dirty="0" smtClean="0">
                <a:solidFill>
                  <a:schemeClr val="tx1"/>
                </a:solidFill>
              </a:rPr>
              <a:t>Apšiltinti cokolį įrengiant drenažinę membraną, įrengti </a:t>
            </a:r>
            <a:r>
              <a:rPr lang="lt-LT" dirty="0" err="1" smtClean="0">
                <a:solidFill>
                  <a:schemeClr val="tx1"/>
                </a:solidFill>
              </a:rPr>
              <a:t>nuogrindą</a:t>
            </a:r>
            <a:r>
              <a:rPr lang="lt-LT" dirty="0" smtClean="0">
                <a:solidFill>
                  <a:schemeClr val="tx1"/>
                </a:solidFill>
              </a:rPr>
              <a:t> viso pastato perimetru.</a:t>
            </a:r>
            <a:endParaRPr lang="lt-LT" dirty="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indent="0">
              <a:buSzPts val="1100"/>
              <a:buNone/>
            </a:pPr>
            <a:endParaRPr lang="lt-LT" b="1" dirty="0" smtClean="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p:txBody>
      </p:sp>
      <p:sp>
        <p:nvSpPr>
          <p:cNvPr id="221" name="Google Shape;221;p29"/>
          <p:cNvSpPr/>
          <p:nvPr/>
        </p:nvSpPr>
        <p:spPr>
          <a:xfrm rot="-5400000">
            <a:off x="1445174" y="3775036"/>
            <a:ext cx="1552800" cy="186900"/>
          </a:xfrm>
          <a:prstGeom prst="rect">
            <a:avLst/>
          </a:prstGeom>
          <a:solidFill>
            <a:schemeClr val="dk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Proxima Nova"/>
              <a:ea typeface="Proxima Nova"/>
              <a:cs typeface="Proxima Nova"/>
              <a:sym typeface="Proxima Nova"/>
            </a:endParaRPr>
          </a:p>
        </p:txBody>
      </p:sp>
      <p:sp>
        <p:nvSpPr>
          <p:cNvPr id="222" name="Google Shape;222;p29"/>
          <p:cNvSpPr/>
          <p:nvPr/>
        </p:nvSpPr>
        <p:spPr>
          <a:xfrm>
            <a:off x="0" y="0"/>
            <a:ext cx="1755900" cy="166800"/>
          </a:xfrm>
          <a:prstGeom prst="rect">
            <a:avLst/>
          </a:prstGeom>
          <a:solidFill>
            <a:schemeClr val="dk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Proxima Nova"/>
              <a:ea typeface="Proxima Nova"/>
              <a:cs typeface="Proxima Nova"/>
              <a:sym typeface="Proxima Nova"/>
            </a:endParaRPr>
          </a:p>
        </p:txBody>
      </p:sp>
      <p:pic>
        <p:nvPicPr>
          <p:cNvPr id="3" name="Paveikslėlis 2"/>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850923" y="321083"/>
            <a:ext cx="3206579" cy="2404935"/>
          </a:xfrm>
          <a:prstGeom prst="rect">
            <a:avLst/>
          </a:prstGeom>
        </p:spPr>
      </p:pic>
      <p:pic>
        <p:nvPicPr>
          <p:cNvPr id="4" name="Paveikslėlis 3"/>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315024" y="321083"/>
            <a:ext cx="3266303" cy="2449727"/>
          </a:xfrm>
          <a:prstGeom prst="rect">
            <a:avLst/>
          </a:prstGeom>
        </p:spPr>
      </p:pic>
      <p:pic>
        <p:nvPicPr>
          <p:cNvPr id="5" name="Paveikslėlis 4"/>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3830595" y="2770809"/>
            <a:ext cx="3892378" cy="1926109"/>
          </a:xfrm>
          <a:prstGeom prst="rect">
            <a:avLst/>
          </a:prstGeom>
        </p:spPr>
      </p:pic>
    </p:spTree>
    <p:extLst>
      <p:ext uri="{BB962C8B-B14F-4D97-AF65-F5344CB8AC3E}">
        <p14:creationId xmlns:p14="http://schemas.microsoft.com/office/powerpoint/2010/main" val="1354639386"/>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Shape 226"/>
        <p:cNvGrpSpPr/>
        <p:nvPr/>
      </p:nvGrpSpPr>
      <p:grpSpPr>
        <a:xfrm>
          <a:off x="0" y="0"/>
          <a:ext cx="0" cy="0"/>
          <a:chOff x="0" y="0"/>
          <a:chExt cx="0" cy="0"/>
        </a:xfrm>
      </p:grpSpPr>
      <p:sp>
        <p:nvSpPr>
          <p:cNvPr id="227" name="Google Shape;227;p30"/>
          <p:cNvSpPr txBox="1">
            <a:spLocks noGrp="1"/>
          </p:cNvSpPr>
          <p:nvPr>
            <p:ph type="title"/>
          </p:nvPr>
        </p:nvSpPr>
        <p:spPr>
          <a:xfrm>
            <a:off x="0" y="-63649"/>
            <a:ext cx="2496065" cy="455533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lt-LT" sz="2000" dirty="0" smtClean="0"/>
              <a:t>Vidaus patalpos:</a:t>
            </a:r>
            <a:br>
              <a:rPr lang="lt-LT" sz="2000" dirty="0" smtClean="0"/>
            </a:br>
            <a:r>
              <a:rPr lang="lt-LT" sz="1200" b="0" dirty="0" smtClean="0">
                <a:latin typeface="Asap" panose="020B0604020202020204" charset="-70"/>
              </a:rPr>
              <a:t>Sporto salėje pastebimi nuo lubų ir sienų tinko nutrupėjimai, atšokimai. Vietomis palangių ištrupėjimai. Sena elektros instaliacija, elektros kabeliai vietomis palikti palaidi, neapdirbti.</a:t>
            </a:r>
            <a:br>
              <a:rPr lang="lt-LT" sz="1200" b="0" dirty="0" smtClean="0">
                <a:latin typeface="Asap" panose="020B0604020202020204" charset="-70"/>
              </a:rPr>
            </a:br>
            <a:r>
              <a:rPr lang="lt-LT" sz="1200" b="0" dirty="0">
                <a:latin typeface="Asap" panose="020B0604020202020204" charset="-70"/>
              </a:rPr>
              <a:t/>
            </a:r>
            <a:br>
              <a:rPr lang="lt-LT" sz="1200" b="0" dirty="0">
                <a:latin typeface="Asap" panose="020B0604020202020204" charset="-70"/>
              </a:rPr>
            </a:br>
            <a:r>
              <a:rPr lang="lt-LT" sz="1200" b="0" dirty="0" smtClean="0">
                <a:latin typeface="Asap" panose="020B0604020202020204" charset="-70"/>
              </a:rPr>
              <a:t/>
            </a:r>
            <a:br>
              <a:rPr lang="lt-LT" sz="1200" b="0" dirty="0" smtClean="0">
                <a:latin typeface="Asap" panose="020B0604020202020204" charset="-70"/>
              </a:rPr>
            </a:br>
            <a:r>
              <a:rPr lang="lt-LT" sz="1200" b="0" dirty="0">
                <a:latin typeface="Asap" panose="020B0604020202020204" charset="-70"/>
              </a:rPr>
              <a:t/>
            </a:r>
            <a:br>
              <a:rPr lang="lt-LT" sz="1200" b="0" dirty="0">
                <a:latin typeface="Asap" panose="020B0604020202020204" charset="-70"/>
              </a:rPr>
            </a:br>
            <a:r>
              <a:rPr lang="lt-LT" sz="1200" b="0" dirty="0" smtClean="0">
                <a:latin typeface="Asap" panose="020B0604020202020204" charset="-70"/>
              </a:rPr>
              <a:t/>
            </a:r>
            <a:br>
              <a:rPr lang="lt-LT" sz="1200" b="0" dirty="0" smtClean="0">
                <a:latin typeface="Asap" panose="020B0604020202020204" charset="-70"/>
              </a:rPr>
            </a:br>
            <a:r>
              <a:rPr lang="lt-LT" sz="1200" dirty="0" smtClean="0">
                <a:latin typeface="Asap" panose="020B0604020202020204" charset="-70"/>
              </a:rPr>
              <a:t>Rekomendacija:</a:t>
            </a:r>
            <a:r>
              <a:rPr lang="lt-LT" sz="1200" b="0" dirty="0" smtClean="0">
                <a:latin typeface="Asap" panose="020B0604020202020204" charset="-70"/>
              </a:rPr>
              <a:t/>
            </a:r>
            <a:br>
              <a:rPr lang="lt-LT" sz="1200" b="0" dirty="0" smtClean="0">
                <a:latin typeface="Asap" panose="020B0604020202020204" charset="-70"/>
              </a:rPr>
            </a:br>
            <a:r>
              <a:rPr lang="lt-LT" sz="1200" b="0" dirty="0" smtClean="0">
                <a:latin typeface="Asap" panose="020B0604020202020204" charset="-70"/>
              </a:rPr>
              <a:t>užtaisyti pažeistas sienų ir lubų vietas, atlikti palangių kosmetinius remontus. </a:t>
            </a:r>
            <a:r>
              <a:rPr lang="lt-LT" sz="1200" b="0" dirty="0">
                <a:latin typeface="Asap" panose="020B0604020202020204" charset="-70"/>
              </a:rPr>
              <a:t>P</a:t>
            </a:r>
            <a:r>
              <a:rPr lang="lt-LT" sz="1200" b="0" dirty="0" smtClean="0">
                <a:latin typeface="Asap" panose="020B0604020202020204" charset="-70"/>
              </a:rPr>
              <a:t>lanuojant rekonstrukciją, įrengti naujai elektros instaliaciją.</a:t>
            </a:r>
            <a:endParaRPr sz="1200" b="0" dirty="0">
              <a:latin typeface="Asap" panose="020B0604020202020204" charset="-70"/>
            </a:endParaRPr>
          </a:p>
        </p:txBody>
      </p:sp>
      <p:sp>
        <p:nvSpPr>
          <p:cNvPr id="234" name="Google Shape;234;p30"/>
          <p:cNvSpPr/>
          <p:nvPr/>
        </p:nvSpPr>
        <p:spPr>
          <a:xfrm>
            <a:off x="583238" y="4610160"/>
            <a:ext cx="804215" cy="166800"/>
          </a:xfrm>
          <a:prstGeom prst="rect">
            <a:avLst/>
          </a:prstGeom>
          <a:solidFill>
            <a:schemeClr val="dk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Proxima Nova"/>
              <a:ea typeface="Proxima Nova"/>
              <a:cs typeface="Proxima Nova"/>
              <a:sym typeface="Proxima Nova"/>
            </a:endParaRPr>
          </a:p>
        </p:txBody>
      </p:sp>
      <p:sp>
        <p:nvSpPr>
          <p:cNvPr id="235" name="Google Shape;235;p30"/>
          <p:cNvSpPr/>
          <p:nvPr/>
        </p:nvSpPr>
        <p:spPr>
          <a:xfrm rot="5400000">
            <a:off x="1855403" y="580869"/>
            <a:ext cx="1326795" cy="165058"/>
          </a:xfrm>
          <a:prstGeom prst="rect">
            <a:avLst/>
          </a:prstGeom>
          <a:solidFill>
            <a:schemeClr val="dk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Proxima Nova"/>
              <a:ea typeface="Proxima Nova"/>
              <a:cs typeface="Proxima Nova"/>
              <a:sym typeface="Proxima Nova"/>
            </a:endParaRPr>
          </a:p>
        </p:txBody>
      </p:sp>
      <p:sp>
        <p:nvSpPr>
          <p:cNvPr id="236" name="Google Shape;236;p30"/>
          <p:cNvSpPr/>
          <p:nvPr/>
        </p:nvSpPr>
        <p:spPr>
          <a:xfrm>
            <a:off x="2725562" y="4610160"/>
            <a:ext cx="1505400" cy="166800"/>
          </a:xfrm>
          <a:prstGeom prst="rect">
            <a:avLst/>
          </a:prstGeom>
          <a:solidFill>
            <a:schemeClr val="dk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Proxima Nova"/>
              <a:ea typeface="Proxima Nova"/>
              <a:cs typeface="Proxima Nova"/>
              <a:sym typeface="Proxima Nova"/>
            </a:endParaRPr>
          </a:p>
        </p:txBody>
      </p:sp>
      <p:cxnSp>
        <p:nvCxnSpPr>
          <p:cNvPr id="237" name="Google Shape;237;p30"/>
          <p:cNvCxnSpPr/>
          <p:nvPr/>
        </p:nvCxnSpPr>
        <p:spPr>
          <a:xfrm>
            <a:off x="2436271" y="1365985"/>
            <a:ext cx="0" cy="1345800"/>
          </a:xfrm>
          <a:prstGeom prst="straightConnector1">
            <a:avLst/>
          </a:prstGeom>
          <a:noFill/>
          <a:ln w="19050" cap="flat" cmpd="sng">
            <a:solidFill>
              <a:schemeClr val="dk1"/>
            </a:solidFill>
            <a:prstDash val="solid"/>
            <a:round/>
            <a:headEnd type="none" w="med" len="med"/>
            <a:tailEnd type="none" w="med" len="med"/>
          </a:ln>
        </p:spPr>
      </p:cxnSp>
      <p:pic>
        <p:nvPicPr>
          <p:cNvPr id="7" name="Paveikslėlio vietos rezervavimo ženklas 6"/>
          <p:cNvPicPr>
            <a:picLocks noGrp="1" noChangeAspect="1"/>
          </p:cNvPicPr>
          <p:nvPr>
            <p:ph type="pic" idx="4"/>
          </p:nvPr>
        </p:nvPicPr>
        <p:blipFill>
          <a:blip r:embed="rId3" cstate="email">
            <a:extLst>
              <a:ext uri="{28A0092B-C50C-407E-A947-70E740481C1C}">
                <a14:useLocalDpi xmlns:a14="http://schemas.microsoft.com/office/drawing/2010/main"/>
              </a:ext>
            </a:extLst>
          </a:blip>
          <a:srcRect/>
          <a:stretch>
            <a:fillRect/>
          </a:stretch>
        </p:blipFill>
        <p:spPr>
          <a:xfrm>
            <a:off x="6765324" y="491730"/>
            <a:ext cx="2378676" cy="1748510"/>
          </a:xfrm>
        </p:spPr>
      </p:pic>
      <p:pic>
        <p:nvPicPr>
          <p:cNvPr id="8" name="Paveikslėlio vietos rezervavimo ženklas 7"/>
          <p:cNvPicPr>
            <a:picLocks noGrp="1" noChangeAspect="1"/>
          </p:cNvPicPr>
          <p:nvPr>
            <p:ph type="pic" idx="5"/>
          </p:nvPr>
        </p:nvPicPr>
        <p:blipFill>
          <a:blip r:embed="rId4" cstate="email">
            <a:extLst>
              <a:ext uri="{28A0092B-C50C-407E-A947-70E740481C1C}">
                <a14:useLocalDpi xmlns:a14="http://schemas.microsoft.com/office/drawing/2010/main"/>
              </a:ext>
            </a:extLst>
          </a:blip>
          <a:srcRect/>
          <a:stretch>
            <a:fillRect/>
          </a:stretch>
        </p:blipFill>
        <p:spPr>
          <a:xfrm>
            <a:off x="2631990" y="461571"/>
            <a:ext cx="3887100" cy="1750288"/>
          </a:xfrm>
        </p:spPr>
      </p:pic>
      <p:pic>
        <p:nvPicPr>
          <p:cNvPr id="2" name="Paveikslėlio vietos rezervavimo ženklas 1"/>
          <p:cNvPicPr>
            <a:picLocks noGrp="1" noChangeAspect="1"/>
          </p:cNvPicPr>
          <p:nvPr>
            <p:ph type="pic" idx="3"/>
          </p:nvPr>
        </p:nvPicPr>
        <p:blipFill>
          <a:blip r:embed="rId5" cstate="email">
            <a:extLst>
              <a:ext uri="{28A0092B-C50C-407E-A947-70E740481C1C}">
                <a14:useLocalDpi xmlns:a14="http://schemas.microsoft.com/office/drawing/2010/main"/>
              </a:ext>
            </a:extLst>
          </a:blip>
          <a:srcRect/>
          <a:stretch>
            <a:fillRect/>
          </a:stretch>
        </p:blipFill>
        <p:spPr>
          <a:xfrm>
            <a:off x="6728254" y="2360086"/>
            <a:ext cx="2415746" cy="2365648"/>
          </a:xfrm>
        </p:spPr>
      </p:pic>
      <p:pic>
        <p:nvPicPr>
          <p:cNvPr id="10" name="Paveikslėlio vietos rezervavimo ženklas 9"/>
          <p:cNvPicPr>
            <a:picLocks noGrp="1" noChangeAspect="1"/>
          </p:cNvPicPr>
          <p:nvPr>
            <p:ph type="pic" idx="6"/>
          </p:nvPr>
        </p:nvPicPr>
        <p:blipFill>
          <a:blip r:embed="rId6" cstate="email">
            <a:extLst>
              <a:ext uri="{28A0092B-C50C-407E-A947-70E740481C1C}">
                <a14:useLocalDpi xmlns:a14="http://schemas.microsoft.com/office/drawing/2010/main"/>
              </a:ext>
            </a:extLst>
          </a:blip>
          <a:srcRect/>
          <a:stretch>
            <a:fillRect/>
          </a:stretch>
        </p:blipFill>
        <p:spPr>
          <a:xfrm rot="5400000">
            <a:off x="2450120" y="2335442"/>
            <a:ext cx="2185360" cy="2222400"/>
          </a:xfrm>
        </p:spPr>
      </p:pic>
      <p:pic>
        <p:nvPicPr>
          <p:cNvPr id="12" name="Paveikslėlio vietos rezervavimo ženklas 11"/>
          <p:cNvPicPr>
            <a:picLocks noGrp="1" noChangeAspect="1"/>
          </p:cNvPicPr>
          <p:nvPr>
            <p:ph type="pic" idx="7"/>
          </p:nvPr>
        </p:nvPicPr>
        <p:blipFill>
          <a:blip r:embed="rId7" cstate="email">
            <a:extLst>
              <a:ext uri="{28A0092B-C50C-407E-A947-70E740481C1C}">
                <a14:useLocalDpi xmlns:a14="http://schemas.microsoft.com/office/drawing/2010/main"/>
              </a:ext>
            </a:extLst>
          </a:blip>
          <a:srcRect/>
          <a:stretch>
            <a:fillRect/>
          </a:stretch>
        </p:blipFill>
        <p:spPr>
          <a:xfrm>
            <a:off x="4856205" y="2260600"/>
            <a:ext cx="1692876" cy="2447324"/>
          </a:xfrm>
        </p:spPr>
      </p:pic>
    </p:spTree>
    <p:extLst>
      <p:ext uri="{BB962C8B-B14F-4D97-AF65-F5344CB8AC3E}">
        <p14:creationId xmlns:p14="http://schemas.microsoft.com/office/powerpoint/2010/main" val="702935013"/>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Shape 213"/>
        <p:cNvGrpSpPr/>
        <p:nvPr/>
      </p:nvGrpSpPr>
      <p:grpSpPr>
        <a:xfrm>
          <a:off x="0" y="0"/>
          <a:ext cx="0" cy="0"/>
          <a:chOff x="0" y="0"/>
          <a:chExt cx="0" cy="0"/>
        </a:xfrm>
      </p:grpSpPr>
      <p:sp>
        <p:nvSpPr>
          <p:cNvPr id="214" name="Google Shape;214;p29"/>
          <p:cNvSpPr txBox="1">
            <a:spLocks noGrp="1"/>
          </p:cNvSpPr>
          <p:nvPr>
            <p:ph type="title"/>
          </p:nvPr>
        </p:nvSpPr>
        <p:spPr>
          <a:xfrm>
            <a:off x="172860" y="656322"/>
            <a:ext cx="2864634" cy="1463061"/>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lt-LT" sz="2800" dirty="0" smtClean="0"/>
              <a:t>Stogas:</a:t>
            </a:r>
            <a:br>
              <a:rPr lang="lt-LT" sz="2800" dirty="0" smtClean="0"/>
            </a:br>
            <a:endParaRPr sz="2800" dirty="0"/>
          </a:p>
        </p:txBody>
      </p:sp>
      <p:sp>
        <p:nvSpPr>
          <p:cNvPr id="215" name="Google Shape;215;p29"/>
          <p:cNvSpPr txBox="1">
            <a:spLocks noGrp="1"/>
          </p:cNvSpPr>
          <p:nvPr>
            <p:ph type="subTitle" idx="1"/>
          </p:nvPr>
        </p:nvSpPr>
        <p:spPr>
          <a:xfrm>
            <a:off x="172860" y="1139503"/>
            <a:ext cx="2039967" cy="3750549"/>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endParaRPr lang="lt-LT" dirty="0" smtClean="0">
              <a:solidFill>
                <a:schemeClr val="tx1"/>
              </a:solidFill>
            </a:endParaRPr>
          </a:p>
          <a:p>
            <a:pPr marL="0" lvl="0" indent="0" algn="l" rtl="0">
              <a:spcBef>
                <a:spcPts val="0"/>
              </a:spcBef>
              <a:spcAft>
                <a:spcPts val="0"/>
              </a:spcAft>
              <a:buClr>
                <a:schemeClr val="dk1"/>
              </a:buClr>
              <a:buSzPts val="1100"/>
              <a:buFont typeface="Arial"/>
              <a:buNone/>
            </a:pPr>
            <a:endParaRPr lang="lt-LT" dirty="0">
              <a:solidFill>
                <a:schemeClr val="tx1"/>
              </a:solidFill>
            </a:endParaRPr>
          </a:p>
          <a:p>
            <a:pPr marL="0" lvl="0" indent="0" algn="l" rtl="0">
              <a:spcBef>
                <a:spcPts val="0"/>
              </a:spcBef>
              <a:spcAft>
                <a:spcPts val="0"/>
              </a:spcAft>
              <a:buClr>
                <a:schemeClr val="dk1"/>
              </a:buClr>
              <a:buSzPts val="1100"/>
              <a:buFont typeface="Arial"/>
              <a:buNone/>
            </a:pPr>
            <a:endParaRPr lang="lt-LT" dirty="0" smtClean="0">
              <a:solidFill>
                <a:schemeClr val="tx1"/>
              </a:solidFill>
            </a:endParaRPr>
          </a:p>
          <a:p>
            <a:pPr marL="0" lvl="0" indent="0" algn="l" rtl="0">
              <a:spcBef>
                <a:spcPts val="0"/>
              </a:spcBef>
              <a:spcAft>
                <a:spcPts val="0"/>
              </a:spcAft>
              <a:buClr>
                <a:schemeClr val="dk1"/>
              </a:buClr>
              <a:buSzPts val="1100"/>
              <a:buFont typeface="Arial"/>
              <a:buNone/>
            </a:pPr>
            <a:r>
              <a:rPr lang="lt-LT" dirty="0" smtClean="0">
                <a:solidFill>
                  <a:schemeClr val="tx1"/>
                </a:solidFill>
              </a:rPr>
              <a:t>Esminių defektų nepastebėta, bituminė stogo danga lietaus vandens nepraleidžia, lapais ir šiukšlėmis besikemšamos </a:t>
            </a:r>
            <a:r>
              <a:rPr lang="lt-LT" dirty="0" err="1" smtClean="0">
                <a:solidFill>
                  <a:schemeClr val="tx1"/>
                </a:solidFill>
              </a:rPr>
              <a:t>nuolajos</a:t>
            </a:r>
            <a:r>
              <a:rPr lang="lt-LT" dirty="0">
                <a:solidFill>
                  <a:schemeClr val="tx1"/>
                </a:solidFill>
              </a:rPr>
              <a:t> </a:t>
            </a:r>
            <a:r>
              <a:rPr lang="lt-LT" dirty="0" smtClean="0">
                <a:solidFill>
                  <a:schemeClr val="tx1"/>
                </a:solidFill>
              </a:rPr>
              <a:t>yra pravalomos mokyklos darbuotojų.</a:t>
            </a:r>
            <a:endParaRPr lang="lt-LT" b="1" dirty="0" smtClean="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indent="0">
              <a:buSzPts val="1100"/>
              <a:buNone/>
            </a:pPr>
            <a:endParaRPr lang="lt-LT" b="1" dirty="0" smtClean="0">
              <a:solidFill>
                <a:schemeClr val="tx1"/>
              </a:solidFill>
            </a:endParaRPr>
          </a:p>
          <a:p>
            <a:pPr marL="0" indent="0">
              <a:buSzPts val="1100"/>
              <a:buNone/>
            </a:pPr>
            <a:endParaRPr lang="lt-LT" b="1" dirty="0" smtClean="0">
              <a:solidFill>
                <a:schemeClr val="tx1"/>
              </a:solidFill>
            </a:endParaRPr>
          </a:p>
          <a:p>
            <a:pPr marL="0" indent="0">
              <a:buSzPts val="1100"/>
              <a:buNone/>
            </a:pPr>
            <a:endParaRPr lang="lt-LT" b="1" dirty="0">
              <a:solidFill>
                <a:schemeClr val="tx1"/>
              </a:solidFill>
            </a:endParaRPr>
          </a:p>
          <a:p>
            <a:pPr marL="0" indent="0">
              <a:buSzPts val="1100"/>
              <a:buNone/>
            </a:pPr>
            <a:endParaRPr lang="lt-LT" dirty="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p:txBody>
      </p:sp>
      <p:sp>
        <p:nvSpPr>
          <p:cNvPr id="221" name="Google Shape;221;p29"/>
          <p:cNvSpPr/>
          <p:nvPr/>
        </p:nvSpPr>
        <p:spPr>
          <a:xfrm rot="-5400000">
            <a:off x="1538624" y="3775036"/>
            <a:ext cx="1552800" cy="186900"/>
          </a:xfrm>
          <a:prstGeom prst="rect">
            <a:avLst/>
          </a:prstGeom>
          <a:solidFill>
            <a:schemeClr val="dk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Proxima Nova"/>
              <a:ea typeface="Proxima Nova"/>
              <a:cs typeface="Proxima Nova"/>
              <a:sym typeface="Proxima Nova"/>
            </a:endParaRPr>
          </a:p>
        </p:txBody>
      </p:sp>
      <p:sp>
        <p:nvSpPr>
          <p:cNvPr id="222" name="Google Shape;222;p29"/>
          <p:cNvSpPr/>
          <p:nvPr/>
        </p:nvSpPr>
        <p:spPr>
          <a:xfrm>
            <a:off x="0" y="0"/>
            <a:ext cx="1755900" cy="166800"/>
          </a:xfrm>
          <a:prstGeom prst="rect">
            <a:avLst/>
          </a:prstGeom>
          <a:solidFill>
            <a:schemeClr val="dk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Proxima Nova"/>
              <a:ea typeface="Proxima Nova"/>
              <a:cs typeface="Proxima Nova"/>
              <a:sym typeface="Proxima Nova"/>
            </a:endParaRPr>
          </a:p>
        </p:txBody>
      </p:sp>
      <p:pic>
        <p:nvPicPr>
          <p:cNvPr id="2" name="Paveikslėlis 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577280" y="385957"/>
            <a:ext cx="4701746" cy="3526310"/>
          </a:xfrm>
          <a:prstGeom prst="rect">
            <a:avLst/>
          </a:prstGeom>
        </p:spPr>
      </p:pic>
    </p:spTree>
    <p:extLst>
      <p:ext uri="{BB962C8B-B14F-4D97-AF65-F5344CB8AC3E}">
        <p14:creationId xmlns:p14="http://schemas.microsoft.com/office/powerpoint/2010/main" val="2654294266"/>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Shape 213"/>
        <p:cNvGrpSpPr/>
        <p:nvPr/>
      </p:nvGrpSpPr>
      <p:grpSpPr>
        <a:xfrm>
          <a:off x="0" y="0"/>
          <a:ext cx="0" cy="0"/>
          <a:chOff x="0" y="0"/>
          <a:chExt cx="0" cy="0"/>
        </a:xfrm>
      </p:grpSpPr>
      <p:sp>
        <p:nvSpPr>
          <p:cNvPr id="214" name="Google Shape;214;p29"/>
          <p:cNvSpPr txBox="1">
            <a:spLocks noGrp="1"/>
          </p:cNvSpPr>
          <p:nvPr>
            <p:ph type="title"/>
          </p:nvPr>
        </p:nvSpPr>
        <p:spPr>
          <a:xfrm>
            <a:off x="172861" y="16753"/>
            <a:ext cx="2570340" cy="1666273"/>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lt-LT" sz="2800" dirty="0" smtClean="0"/>
              <a:t/>
            </a:r>
            <a:br>
              <a:rPr lang="lt-LT" sz="2800" dirty="0" smtClean="0"/>
            </a:br>
            <a:endParaRPr sz="2800" dirty="0"/>
          </a:p>
        </p:txBody>
      </p:sp>
      <p:sp>
        <p:nvSpPr>
          <p:cNvPr id="215" name="Google Shape;215;p29"/>
          <p:cNvSpPr txBox="1">
            <a:spLocks noGrp="1"/>
          </p:cNvSpPr>
          <p:nvPr>
            <p:ph type="subTitle" idx="1"/>
          </p:nvPr>
        </p:nvSpPr>
        <p:spPr>
          <a:xfrm>
            <a:off x="172860" y="1139503"/>
            <a:ext cx="2039967" cy="3750549"/>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p:txBody>
      </p:sp>
      <p:sp>
        <p:nvSpPr>
          <p:cNvPr id="221" name="Google Shape;221;p29"/>
          <p:cNvSpPr/>
          <p:nvPr/>
        </p:nvSpPr>
        <p:spPr>
          <a:xfrm rot="-5400000">
            <a:off x="3365100" y="3809704"/>
            <a:ext cx="1552800" cy="186900"/>
          </a:xfrm>
          <a:prstGeom prst="rect">
            <a:avLst/>
          </a:prstGeom>
          <a:solidFill>
            <a:schemeClr val="dk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Proxima Nova"/>
              <a:ea typeface="Proxima Nova"/>
              <a:cs typeface="Proxima Nova"/>
              <a:sym typeface="Proxima Nova"/>
            </a:endParaRPr>
          </a:p>
        </p:txBody>
      </p:sp>
      <p:sp>
        <p:nvSpPr>
          <p:cNvPr id="222" name="Google Shape;222;p29"/>
          <p:cNvSpPr/>
          <p:nvPr/>
        </p:nvSpPr>
        <p:spPr>
          <a:xfrm>
            <a:off x="0" y="0"/>
            <a:ext cx="1755900" cy="166800"/>
          </a:xfrm>
          <a:prstGeom prst="rect">
            <a:avLst/>
          </a:prstGeom>
          <a:solidFill>
            <a:schemeClr val="dk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Proxima Nova"/>
              <a:ea typeface="Proxima Nova"/>
              <a:cs typeface="Proxima Nova"/>
              <a:sym typeface="Proxima Nova"/>
            </a:endParaRPr>
          </a:p>
        </p:txBody>
      </p:sp>
      <p:sp>
        <p:nvSpPr>
          <p:cNvPr id="2" name="Stačiakampis 1"/>
          <p:cNvSpPr/>
          <p:nvPr/>
        </p:nvSpPr>
        <p:spPr>
          <a:xfrm>
            <a:off x="4275437" y="2995940"/>
            <a:ext cx="4572000" cy="984885"/>
          </a:xfrm>
          <a:prstGeom prst="rect">
            <a:avLst/>
          </a:prstGeom>
        </p:spPr>
        <p:txBody>
          <a:bodyPr>
            <a:spAutoFit/>
          </a:bodyPr>
          <a:lstStyle/>
          <a:p>
            <a:r>
              <a:rPr lang="lt-LT" sz="2000" b="1" dirty="0">
                <a:solidFill>
                  <a:schemeClr val="hlink"/>
                </a:solidFill>
                <a:latin typeface="Red Hat Display" panose="020B0604020202020204" charset="0"/>
                <a:ea typeface="Red Hat Display" panose="020B0604020202020204" charset="0"/>
                <a:cs typeface="Red Hat Display" panose="020B0604020202020204" charset="0"/>
              </a:rPr>
              <a:t>Plungės akademiko Adolfo Jucio progimnazija; </a:t>
            </a:r>
            <a:endParaRPr lang="lt-LT" sz="2000" b="1" dirty="0" smtClean="0">
              <a:solidFill>
                <a:schemeClr val="hlink"/>
              </a:solidFill>
              <a:latin typeface="Red Hat Display" panose="020B0604020202020204" charset="0"/>
              <a:ea typeface="Red Hat Display" panose="020B0604020202020204" charset="0"/>
              <a:cs typeface="Red Hat Display" panose="020B0604020202020204" charset="0"/>
            </a:endParaRPr>
          </a:p>
          <a:p>
            <a:r>
              <a:rPr lang="lt-LT" sz="1800" dirty="0" smtClean="0">
                <a:solidFill>
                  <a:schemeClr val="hlink"/>
                </a:solidFill>
                <a:latin typeface="Red Hat Display" panose="020B0604020202020204" charset="0"/>
                <a:ea typeface="Red Hat Display" panose="020B0604020202020204" charset="0"/>
                <a:cs typeface="Red Hat Display" panose="020B0604020202020204" charset="0"/>
              </a:rPr>
              <a:t>A</a:t>
            </a:r>
            <a:r>
              <a:rPr lang="lt-LT" sz="1800" dirty="0">
                <a:solidFill>
                  <a:schemeClr val="hlink"/>
                </a:solidFill>
                <a:latin typeface="Red Hat Display" panose="020B0604020202020204" charset="0"/>
                <a:ea typeface="Red Hat Display" panose="020B0604020202020204" charset="0"/>
                <a:cs typeface="Red Hat Display" panose="020B0604020202020204" charset="0"/>
              </a:rPr>
              <a:t>. Vaišvilos g. 32, Plungė</a:t>
            </a:r>
            <a:endParaRPr lang="lt-LT" sz="1800" dirty="0">
              <a:latin typeface="Red Hat Display" panose="020B0604020202020204" charset="0"/>
              <a:ea typeface="Red Hat Display" panose="020B0604020202020204" charset="0"/>
              <a:cs typeface="Red Hat Display" panose="020B0604020202020204" charset="0"/>
            </a:endParaRPr>
          </a:p>
        </p:txBody>
      </p:sp>
      <p:sp>
        <p:nvSpPr>
          <p:cNvPr id="9" name="Google Shape;228;p30"/>
          <p:cNvSpPr txBox="1">
            <a:spLocks/>
          </p:cNvSpPr>
          <p:nvPr/>
        </p:nvSpPr>
        <p:spPr>
          <a:xfrm>
            <a:off x="4337222" y="2413250"/>
            <a:ext cx="4075203" cy="509323"/>
          </a:xfrm>
          <a:prstGeom prst="rect">
            <a:avLst/>
          </a:prstGeom>
          <a:solidFill>
            <a:schemeClr val="bg2"/>
          </a:solidFill>
          <a:ln>
            <a:noFill/>
          </a:ln>
        </p:spPr>
        <p:txBody>
          <a:bodyPr spcFirstLastPara="1" wrap="square" lIns="91425" tIns="91425" rIns="91425" bIns="91425" anchor="ctr" anchorCtr="0">
            <a:noAutofit/>
          </a:bodyPr>
          <a:lstStyle/>
          <a:p>
            <a:pPr algn="l" rtl="0">
              <a:buClrTx/>
              <a:buFontTx/>
            </a:pPr>
            <a:r>
              <a:rPr lang="en" sz="5000" b="1" dirty="0" smtClean="0">
                <a:solidFill>
                  <a:schemeClr val="bg1"/>
                </a:solidFill>
                <a:latin typeface="Red Hat Display" panose="020B0604020202020204" charset="0"/>
                <a:ea typeface="Red Hat Display" panose="020B0604020202020204" charset="0"/>
                <a:cs typeface="Red Hat Display" panose="020B0604020202020204" charset="0"/>
              </a:rPr>
              <a:t>0</a:t>
            </a:r>
            <a:r>
              <a:rPr lang="lt-LT" sz="5000" b="1" dirty="0">
                <a:solidFill>
                  <a:schemeClr val="bg1"/>
                </a:solidFill>
                <a:latin typeface="Red Hat Display" panose="020B0604020202020204" charset="0"/>
                <a:ea typeface="Red Hat Display" panose="020B0604020202020204" charset="0"/>
                <a:cs typeface="Red Hat Display" panose="020B0604020202020204" charset="0"/>
              </a:rPr>
              <a:t>9</a:t>
            </a:r>
            <a:endParaRPr lang="en" sz="5000" b="1" dirty="0">
              <a:solidFill>
                <a:schemeClr val="bg1"/>
              </a:solidFill>
              <a:latin typeface="Red Hat Display" panose="020B0604020202020204" charset="0"/>
              <a:ea typeface="Red Hat Display" panose="020B0604020202020204" charset="0"/>
              <a:cs typeface="Red Hat Display" panose="020B0604020202020204" charset="0"/>
            </a:endParaRPr>
          </a:p>
        </p:txBody>
      </p:sp>
      <p:pic>
        <p:nvPicPr>
          <p:cNvPr id="3" name="Paveikslėlis 2"/>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166800"/>
            <a:ext cx="2726745" cy="2045059"/>
          </a:xfrm>
          <a:prstGeom prst="rect">
            <a:avLst/>
          </a:prstGeom>
        </p:spPr>
      </p:pic>
      <p:pic>
        <p:nvPicPr>
          <p:cNvPr id="4" name="Paveikslėlis 3"/>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169040" y="321276"/>
            <a:ext cx="2883244" cy="1752164"/>
          </a:xfrm>
          <a:prstGeom prst="rect">
            <a:avLst/>
          </a:prstGeom>
        </p:spPr>
      </p:pic>
      <p:pic>
        <p:nvPicPr>
          <p:cNvPr id="5" name="Paveikslėlis 4"/>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345989" y="2471351"/>
            <a:ext cx="3564923" cy="2154911"/>
          </a:xfrm>
          <a:prstGeom prst="rect">
            <a:avLst/>
          </a:prstGeom>
        </p:spPr>
      </p:pic>
    </p:spTree>
    <p:extLst>
      <p:ext uri="{BB962C8B-B14F-4D97-AF65-F5344CB8AC3E}">
        <p14:creationId xmlns:p14="http://schemas.microsoft.com/office/powerpoint/2010/main" val="2383134526"/>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Shape 213"/>
        <p:cNvGrpSpPr/>
        <p:nvPr/>
      </p:nvGrpSpPr>
      <p:grpSpPr>
        <a:xfrm>
          <a:off x="0" y="0"/>
          <a:ext cx="0" cy="0"/>
          <a:chOff x="0" y="0"/>
          <a:chExt cx="0" cy="0"/>
        </a:xfrm>
      </p:grpSpPr>
      <p:sp>
        <p:nvSpPr>
          <p:cNvPr id="214" name="Google Shape;214;p29"/>
          <p:cNvSpPr txBox="1">
            <a:spLocks noGrp="1"/>
          </p:cNvSpPr>
          <p:nvPr>
            <p:ph type="title"/>
          </p:nvPr>
        </p:nvSpPr>
        <p:spPr>
          <a:xfrm>
            <a:off x="172861" y="16753"/>
            <a:ext cx="2570340" cy="1666273"/>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lt-LT" sz="2800" dirty="0" smtClean="0"/>
              <a:t>Fasadas:</a:t>
            </a:r>
            <a:br>
              <a:rPr lang="lt-LT" sz="2800" dirty="0" smtClean="0"/>
            </a:br>
            <a:endParaRPr sz="2800" dirty="0"/>
          </a:p>
        </p:txBody>
      </p:sp>
      <p:sp>
        <p:nvSpPr>
          <p:cNvPr id="215" name="Google Shape;215;p29"/>
          <p:cNvSpPr txBox="1">
            <a:spLocks noGrp="1"/>
          </p:cNvSpPr>
          <p:nvPr>
            <p:ph type="subTitle" idx="1"/>
          </p:nvPr>
        </p:nvSpPr>
        <p:spPr>
          <a:xfrm>
            <a:off x="172860" y="1139503"/>
            <a:ext cx="2039967" cy="3750549"/>
          </a:xfrm>
          <a:prstGeom prst="rect">
            <a:avLst/>
          </a:prstGeom>
        </p:spPr>
        <p:txBody>
          <a:bodyPr spcFirstLastPara="1" wrap="square" lIns="91425" tIns="91425" rIns="91425" bIns="91425" anchor="t" anchorCtr="0">
            <a:noAutofit/>
          </a:bodyPr>
          <a:lstStyle/>
          <a:p>
            <a:pPr marL="0" lvl="0" indent="0">
              <a:buSzPts val="1100"/>
              <a:buNone/>
            </a:pPr>
            <a:r>
              <a:rPr lang="lt-LT" dirty="0"/>
              <a:t>D</a:t>
            </a:r>
            <a:r>
              <a:rPr lang="lt-LT" dirty="0" smtClean="0"/>
              <a:t>auguma </a:t>
            </a:r>
            <a:r>
              <a:rPr lang="lt-LT" dirty="0"/>
              <a:t>vietų fasadinis struktūrinis tinkas ištrupėjęs, atšokęs ir apsinešęs nešvarumais</a:t>
            </a:r>
            <a:endParaRPr lang="lt-LT" b="1" dirty="0" smtClean="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r>
              <a:rPr lang="lt-LT" b="1" dirty="0" smtClean="0">
                <a:solidFill>
                  <a:schemeClr val="tx1"/>
                </a:solidFill>
              </a:rPr>
              <a:t>Rekomendacija:</a:t>
            </a:r>
            <a:endParaRPr lang="lt-LT" b="1" dirty="0">
              <a:solidFill>
                <a:schemeClr val="tx1"/>
              </a:solidFill>
            </a:endParaRPr>
          </a:p>
          <a:p>
            <a:pPr marL="0" indent="0">
              <a:buSzPts val="1100"/>
              <a:buNone/>
            </a:pPr>
            <a:r>
              <a:rPr lang="lt-LT" dirty="0" smtClean="0"/>
              <a:t>Reikalinga </a:t>
            </a:r>
            <a:r>
              <a:rPr lang="lt-LT" dirty="0"/>
              <a:t>pažeistas vietas užtaisyti, perarmuoti fasadą, kad išvengti drėgmės skverbimosi į apšiltinimo medžiagą ir didesnių </a:t>
            </a:r>
            <a:r>
              <a:rPr lang="lt-LT" dirty="0" smtClean="0"/>
              <a:t>defektų.</a:t>
            </a:r>
            <a:endParaRPr lang="lt-LT" b="1" dirty="0" smtClean="0">
              <a:solidFill>
                <a:schemeClr val="tx1"/>
              </a:solidFill>
            </a:endParaRPr>
          </a:p>
        </p:txBody>
      </p:sp>
      <p:sp>
        <p:nvSpPr>
          <p:cNvPr id="221" name="Google Shape;221;p29"/>
          <p:cNvSpPr/>
          <p:nvPr/>
        </p:nvSpPr>
        <p:spPr>
          <a:xfrm rot="-5400000">
            <a:off x="1445174" y="3775036"/>
            <a:ext cx="1552800" cy="186900"/>
          </a:xfrm>
          <a:prstGeom prst="rect">
            <a:avLst/>
          </a:prstGeom>
          <a:solidFill>
            <a:schemeClr val="dk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Proxima Nova"/>
              <a:ea typeface="Proxima Nova"/>
              <a:cs typeface="Proxima Nova"/>
              <a:sym typeface="Proxima Nova"/>
            </a:endParaRPr>
          </a:p>
        </p:txBody>
      </p:sp>
      <p:sp>
        <p:nvSpPr>
          <p:cNvPr id="222" name="Google Shape;222;p29"/>
          <p:cNvSpPr/>
          <p:nvPr/>
        </p:nvSpPr>
        <p:spPr>
          <a:xfrm>
            <a:off x="0" y="0"/>
            <a:ext cx="1755900" cy="166800"/>
          </a:xfrm>
          <a:prstGeom prst="rect">
            <a:avLst/>
          </a:prstGeom>
          <a:solidFill>
            <a:schemeClr val="dk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Proxima Nova"/>
              <a:ea typeface="Proxima Nova"/>
              <a:cs typeface="Proxima Nova"/>
              <a:sym typeface="Proxima Nova"/>
            </a:endParaRPr>
          </a:p>
        </p:txBody>
      </p:sp>
      <p:pic>
        <p:nvPicPr>
          <p:cNvPr id="2" name="Paveikslėlis 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941280" y="305637"/>
            <a:ext cx="3134755" cy="2351066"/>
          </a:xfrm>
          <a:prstGeom prst="rect">
            <a:avLst/>
          </a:prstGeom>
        </p:spPr>
      </p:pic>
      <p:pic>
        <p:nvPicPr>
          <p:cNvPr id="3" name="Paveikslėlis 2"/>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533133" y="305637"/>
            <a:ext cx="3237471" cy="2351066"/>
          </a:xfrm>
          <a:prstGeom prst="rect">
            <a:avLst/>
          </a:prstGeom>
        </p:spPr>
      </p:pic>
      <p:pic>
        <p:nvPicPr>
          <p:cNvPr id="4" name="Paveikslėlis 3"/>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2533133" y="2885303"/>
            <a:ext cx="3237472" cy="1816443"/>
          </a:xfrm>
          <a:prstGeom prst="rect">
            <a:avLst/>
          </a:prstGeom>
        </p:spPr>
      </p:pic>
      <p:pic>
        <p:nvPicPr>
          <p:cNvPr id="5" name="Paveikslėlis 4"/>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5941280" y="2885302"/>
            <a:ext cx="3134755" cy="1816443"/>
          </a:xfrm>
          <a:prstGeom prst="rect">
            <a:avLst/>
          </a:prstGeom>
        </p:spPr>
      </p:pic>
    </p:spTree>
    <p:extLst>
      <p:ext uri="{BB962C8B-B14F-4D97-AF65-F5344CB8AC3E}">
        <p14:creationId xmlns:p14="http://schemas.microsoft.com/office/powerpoint/2010/main" val="434259704"/>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Shape 213"/>
        <p:cNvGrpSpPr/>
        <p:nvPr/>
      </p:nvGrpSpPr>
      <p:grpSpPr>
        <a:xfrm>
          <a:off x="0" y="0"/>
          <a:ext cx="0" cy="0"/>
          <a:chOff x="0" y="0"/>
          <a:chExt cx="0" cy="0"/>
        </a:xfrm>
      </p:grpSpPr>
      <p:sp>
        <p:nvSpPr>
          <p:cNvPr id="214" name="Google Shape;214;p29"/>
          <p:cNvSpPr txBox="1">
            <a:spLocks noGrp="1"/>
          </p:cNvSpPr>
          <p:nvPr>
            <p:ph type="title"/>
          </p:nvPr>
        </p:nvSpPr>
        <p:spPr>
          <a:xfrm>
            <a:off x="172861" y="16753"/>
            <a:ext cx="2570340" cy="1666273"/>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lt-LT" sz="2800" dirty="0" smtClean="0"/>
              <a:t>Stogas:</a:t>
            </a:r>
            <a:br>
              <a:rPr lang="lt-LT" sz="2800" dirty="0" smtClean="0"/>
            </a:br>
            <a:endParaRPr sz="2800" dirty="0"/>
          </a:p>
        </p:txBody>
      </p:sp>
      <p:sp>
        <p:nvSpPr>
          <p:cNvPr id="215" name="Google Shape;215;p29"/>
          <p:cNvSpPr txBox="1">
            <a:spLocks noGrp="1"/>
          </p:cNvSpPr>
          <p:nvPr>
            <p:ph type="subTitle" idx="1"/>
          </p:nvPr>
        </p:nvSpPr>
        <p:spPr>
          <a:xfrm>
            <a:off x="172860" y="1139503"/>
            <a:ext cx="2039967" cy="3750549"/>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buSzPts val="1100"/>
              <a:buNone/>
            </a:pPr>
            <a:r>
              <a:rPr lang="lt-LT" dirty="0" smtClean="0"/>
              <a:t>Stogo bituminė danga vietomis sutrūkinėjusi, bet lietaus </a:t>
            </a:r>
            <a:r>
              <a:rPr lang="lt-LT" dirty="0"/>
              <a:t>vandens nepraleidžia, nutekėjimų </a:t>
            </a:r>
            <a:r>
              <a:rPr lang="lt-LT" dirty="0" smtClean="0"/>
              <a:t>nepastebėta.</a:t>
            </a:r>
            <a:endParaRPr lang="lt-LT" b="1" dirty="0" smtClean="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p:txBody>
      </p:sp>
      <p:sp>
        <p:nvSpPr>
          <p:cNvPr id="221" name="Google Shape;221;p29"/>
          <p:cNvSpPr/>
          <p:nvPr/>
        </p:nvSpPr>
        <p:spPr>
          <a:xfrm rot="-5400000">
            <a:off x="1445174" y="3775036"/>
            <a:ext cx="1552800" cy="186900"/>
          </a:xfrm>
          <a:prstGeom prst="rect">
            <a:avLst/>
          </a:prstGeom>
          <a:solidFill>
            <a:schemeClr val="dk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Proxima Nova"/>
              <a:ea typeface="Proxima Nova"/>
              <a:cs typeface="Proxima Nova"/>
              <a:sym typeface="Proxima Nova"/>
            </a:endParaRPr>
          </a:p>
        </p:txBody>
      </p:sp>
      <p:sp>
        <p:nvSpPr>
          <p:cNvPr id="222" name="Google Shape;222;p29"/>
          <p:cNvSpPr/>
          <p:nvPr/>
        </p:nvSpPr>
        <p:spPr>
          <a:xfrm>
            <a:off x="0" y="0"/>
            <a:ext cx="1755900" cy="166800"/>
          </a:xfrm>
          <a:prstGeom prst="rect">
            <a:avLst/>
          </a:prstGeom>
          <a:solidFill>
            <a:schemeClr val="dk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Proxima Nova"/>
              <a:ea typeface="Proxima Nova"/>
              <a:cs typeface="Proxima Nova"/>
              <a:sym typeface="Proxima Nova"/>
            </a:endParaRPr>
          </a:p>
        </p:txBody>
      </p:sp>
      <p:pic>
        <p:nvPicPr>
          <p:cNvPr id="2" name="Paveikslėlis 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315024" y="1552800"/>
            <a:ext cx="4122781" cy="3092086"/>
          </a:xfrm>
          <a:prstGeom prst="rect">
            <a:avLst/>
          </a:prstGeom>
        </p:spPr>
      </p:pic>
      <p:pic>
        <p:nvPicPr>
          <p:cNvPr id="3" name="Paveikslėlis 2"/>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161903" y="83400"/>
            <a:ext cx="2982097" cy="2236573"/>
          </a:xfrm>
          <a:prstGeom prst="rect">
            <a:avLst/>
          </a:prstGeom>
        </p:spPr>
      </p:pic>
    </p:spTree>
    <p:extLst>
      <p:ext uri="{BB962C8B-B14F-4D97-AF65-F5344CB8AC3E}">
        <p14:creationId xmlns:p14="http://schemas.microsoft.com/office/powerpoint/2010/main" val="3119492544"/>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Shape 213"/>
        <p:cNvGrpSpPr/>
        <p:nvPr/>
      </p:nvGrpSpPr>
      <p:grpSpPr>
        <a:xfrm>
          <a:off x="0" y="0"/>
          <a:ext cx="0" cy="0"/>
          <a:chOff x="0" y="0"/>
          <a:chExt cx="0" cy="0"/>
        </a:xfrm>
      </p:grpSpPr>
      <p:sp>
        <p:nvSpPr>
          <p:cNvPr id="214" name="Google Shape;214;p29"/>
          <p:cNvSpPr txBox="1">
            <a:spLocks noGrp="1"/>
          </p:cNvSpPr>
          <p:nvPr>
            <p:ph type="title"/>
          </p:nvPr>
        </p:nvSpPr>
        <p:spPr>
          <a:xfrm>
            <a:off x="172861" y="16753"/>
            <a:ext cx="2570340" cy="1666273"/>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lt-LT" sz="2800" dirty="0" smtClean="0"/>
              <a:t>Vidaus patalpos:</a:t>
            </a:r>
            <a:br>
              <a:rPr lang="lt-LT" sz="2800" dirty="0" smtClean="0"/>
            </a:br>
            <a:endParaRPr sz="2800" dirty="0"/>
          </a:p>
        </p:txBody>
      </p:sp>
      <p:sp>
        <p:nvSpPr>
          <p:cNvPr id="215" name="Google Shape;215;p29"/>
          <p:cNvSpPr txBox="1">
            <a:spLocks noGrp="1"/>
          </p:cNvSpPr>
          <p:nvPr>
            <p:ph type="subTitle" idx="1"/>
          </p:nvPr>
        </p:nvSpPr>
        <p:spPr>
          <a:xfrm>
            <a:off x="172860" y="1139503"/>
            <a:ext cx="2039967" cy="3750549"/>
          </a:xfrm>
          <a:prstGeom prst="rect">
            <a:avLst/>
          </a:prstGeom>
        </p:spPr>
        <p:txBody>
          <a:bodyPr spcFirstLastPara="1" wrap="square" lIns="91425" tIns="91425" rIns="91425" bIns="91425" anchor="t" anchorCtr="0">
            <a:noAutofit/>
          </a:bodyPr>
          <a:lstStyle/>
          <a:p>
            <a:pPr marL="0" lvl="0" indent="0">
              <a:buSzPts val="1100"/>
              <a:buNone/>
            </a:pPr>
            <a:r>
              <a:rPr lang="lt-LT" dirty="0" smtClean="0"/>
              <a:t>ketvirtame </a:t>
            </a:r>
            <a:r>
              <a:rPr lang="lt-LT" dirty="0"/>
              <a:t>aukšte esančio muziejaus patalpos netvarkingos: siena skilusi, grindys medinės išsikraipiusios, nusidėvėjusios, netvarkinga elektros instaliacija. </a:t>
            </a:r>
            <a:endParaRPr lang="lt-LT" dirty="0" smtClean="0"/>
          </a:p>
          <a:p>
            <a:pPr marL="0" lvl="0" indent="0">
              <a:buSzPts val="1100"/>
              <a:buNone/>
            </a:pPr>
            <a:endParaRPr lang="lt-LT" dirty="0"/>
          </a:p>
          <a:p>
            <a:pPr marL="0" lvl="0" indent="0">
              <a:buSzPts val="1100"/>
              <a:buNone/>
            </a:pPr>
            <a:endParaRPr lang="lt-LT" dirty="0" smtClean="0"/>
          </a:p>
          <a:p>
            <a:pPr marL="0" lvl="0" indent="0">
              <a:buSzPts val="1100"/>
              <a:buNone/>
            </a:pPr>
            <a:endParaRPr lang="lt-LT" dirty="0"/>
          </a:p>
          <a:p>
            <a:pPr marL="0" lvl="0" indent="0">
              <a:buSzPts val="1100"/>
              <a:buNone/>
            </a:pPr>
            <a:endParaRPr lang="lt-LT" dirty="0" smtClean="0"/>
          </a:p>
          <a:p>
            <a:pPr marL="0" lvl="0" indent="0">
              <a:buSzPts val="1100"/>
              <a:buNone/>
            </a:pPr>
            <a:endParaRPr lang="lt-LT" dirty="0"/>
          </a:p>
          <a:p>
            <a:pPr marL="0" lvl="0" indent="0">
              <a:buSzPts val="1100"/>
              <a:buNone/>
            </a:pPr>
            <a:endParaRPr lang="lt-LT" dirty="0" smtClean="0"/>
          </a:p>
          <a:p>
            <a:pPr marL="0" lvl="0" indent="0">
              <a:buSzPts val="1100"/>
              <a:buNone/>
            </a:pPr>
            <a:r>
              <a:rPr lang="lt-LT" b="1" dirty="0" smtClean="0"/>
              <a:t>Rekomendacija:</a:t>
            </a:r>
            <a:endParaRPr lang="lt-LT" b="1" dirty="0"/>
          </a:p>
          <a:p>
            <a:pPr marL="0" lvl="0" indent="0">
              <a:buSzPts val="1100"/>
              <a:buNone/>
            </a:pPr>
            <a:r>
              <a:rPr lang="lt-LT" dirty="0" smtClean="0"/>
              <a:t>Reikalinga </a:t>
            </a:r>
            <a:r>
              <a:rPr lang="lt-LT" dirty="0"/>
              <a:t>atlikti kapitalinį remontą, tačiau mokyklos esamų lėšų nepakanka.</a:t>
            </a: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p:txBody>
      </p:sp>
      <p:sp>
        <p:nvSpPr>
          <p:cNvPr id="221" name="Google Shape;221;p29"/>
          <p:cNvSpPr/>
          <p:nvPr/>
        </p:nvSpPr>
        <p:spPr>
          <a:xfrm rot="-5400000">
            <a:off x="1445174" y="3775036"/>
            <a:ext cx="1552800" cy="186900"/>
          </a:xfrm>
          <a:prstGeom prst="rect">
            <a:avLst/>
          </a:prstGeom>
          <a:solidFill>
            <a:schemeClr val="dk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Proxima Nova"/>
              <a:ea typeface="Proxima Nova"/>
              <a:cs typeface="Proxima Nova"/>
              <a:sym typeface="Proxima Nova"/>
            </a:endParaRPr>
          </a:p>
        </p:txBody>
      </p:sp>
      <p:sp>
        <p:nvSpPr>
          <p:cNvPr id="222" name="Google Shape;222;p29"/>
          <p:cNvSpPr/>
          <p:nvPr/>
        </p:nvSpPr>
        <p:spPr>
          <a:xfrm>
            <a:off x="0" y="0"/>
            <a:ext cx="1755900" cy="166800"/>
          </a:xfrm>
          <a:prstGeom prst="rect">
            <a:avLst/>
          </a:prstGeom>
          <a:solidFill>
            <a:schemeClr val="dk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Proxima Nova"/>
              <a:ea typeface="Proxima Nova"/>
              <a:cs typeface="Proxima Nova"/>
              <a:sym typeface="Proxima Nova"/>
            </a:endParaRPr>
          </a:p>
        </p:txBody>
      </p:sp>
      <p:pic>
        <p:nvPicPr>
          <p:cNvPr id="3" name="Paveikslėlio vietos rezervavimo ženklas 2"/>
          <p:cNvPicPr>
            <a:picLocks noGrp="1" noChangeAspect="1"/>
          </p:cNvPicPr>
          <p:nvPr>
            <p:ph type="pic" idx="5"/>
          </p:nvPr>
        </p:nvPicPr>
        <p:blipFill>
          <a:blip r:embed="rId3" cstate="email">
            <a:extLst>
              <a:ext uri="{28A0092B-C50C-407E-A947-70E740481C1C}">
                <a14:useLocalDpi xmlns:a14="http://schemas.microsoft.com/office/drawing/2010/main"/>
              </a:ext>
            </a:extLst>
          </a:blip>
          <a:srcRect/>
          <a:stretch>
            <a:fillRect/>
          </a:stretch>
        </p:blipFill>
        <p:spPr>
          <a:xfrm>
            <a:off x="5826985" y="302739"/>
            <a:ext cx="3183600" cy="2236578"/>
          </a:xfrm>
        </p:spPr>
      </p:pic>
      <p:pic>
        <p:nvPicPr>
          <p:cNvPr id="4" name="Paveikslėlis 3"/>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rot="5400000">
            <a:off x="2905990" y="-381677"/>
            <a:ext cx="2236577" cy="3605411"/>
          </a:xfrm>
          <a:prstGeom prst="rect">
            <a:avLst/>
          </a:prstGeom>
        </p:spPr>
      </p:pic>
      <p:pic>
        <p:nvPicPr>
          <p:cNvPr id="5" name="Paveikslėlis 4"/>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096265" y="2539317"/>
            <a:ext cx="3620529" cy="2045040"/>
          </a:xfrm>
          <a:prstGeom prst="rect">
            <a:avLst/>
          </a:prstGeom>
        </p:spPr>
      </p:pic>
    </p:spTree>
    <p:extLst>
      <p:ext uri="{BB962C8B-B14F-4D97-AF65-F5344CB8AC3E}">
        <p14:creationId xmlns:p14="http://schemas.microsoft.com/office/powerpoint/2010/main" val="92646628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13"/>
        <p:cNvGrpSpPr/>
        <p:nvPr/>
      </p:nvGrpSpPr>
      <p:grpSpPr>
        <a:xfrm>
          <a:off x="0" y="0"/>
          <a:ext cx="0" cy="0"/>
          <a:chOff x="0" y="0"/>
          <a:chExt cx="0" cy="0"/>
        </a:xfrm>
      </p:grpSpPr>
      <p:sp>
        <p:nvSpPr>
          <p:cNvPr id="214" name="Google Shape;214;p29"/>
          <p:cNvSpPr txBox="1">
            <a:spLocks noGrp="1"/>
          </p:cNvSpPr>
          <p:nvPr>
            <p:ph type="title"/>
          </p:nvPr>
        </p:nvSpPr>
        <p:spPr>
          <a:xfrm>
            <a:off x="40442" y="644714"/>
            <a:ext cx="2181132" cy="1058034"/>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lt-LT" sz="2800" dirty="0" smtClean="0"/>
              <a:t>Stogas:</a:t>
            </a:r>
            <a:br>
              <a:rPr lang="lt-LT" sz="2800" dirty="0" smtClean="0"/>
            </a:br>
            <a:endParaRPr sz="2800" dirty="0"/>
          </a:p>
        </p:txBody>
      </p:sp>
      <p:sp>
        <p:nvSpPr>
          <p:cNvPr id="215" name="Google Shape;215;p29"/>
          <p:cNvSpPr txBox="1">
            <a:spLocks noGrp="1"/>
          </p:cNvSpPr>
          <p:nvPr>
            <p:ph type="subTitle" idx="1"/>
          </p:nvPr>
        </p:nvSpPr>
        <p:spPr>
          <a:xfrm>
            <a:off x="88157" y="1556138"/>
            <a:ext cx="2039967" cy="2830331"/>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endParaRPr lang="lt-LT" dirty="0"/>
          </a:p>
          <a:p>
            <a:pPr marL="0" lvl="0" indent="0" algn="l" rtl="0">
              <a:spcBef>
                <a:spcPts val="0"/>
              </a:spcBef>
              <a:spcAft>
                <a:spcPts val="0"/>
              </a:spcAft>
              <a:buClr>
                <a:schemeClr val="dk1"/>
              </a:buClr>
              <a:buSzPts val="1100"/>
              <a:buFont typeface="Arial"/>
              <a:buNone/>
            </a:pPr>
            <a:endParaRPr lang="lt-LT" dirty="0" smtClean="0"/>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p:txBody>
      </p:sp>
      <p:sp>
        <p:nvSpPr>
          <p:cNvPr id="221" name="Google Shape;221;p29"/>
          <p:cNvSpPr/>
          <p:nvPr/>
        </p:nvSpPr>
        <p:spPr>
          <a:xfrm rot="-5400000">
            <a:off x="1445174" y="3775036"/>
            <a:ext cx="1552800" cy="186900"/>
          </a:xfrm>
          <a:prstGeom prst="rect">
            <a:avLst/>
          </a:prstGeom>
          <a:solidFill>
            <a:schemeClr val="dk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Proxima Nova"/>
              <a:ea typeface="Proxima Nova"/>
              <a:cs typeface="Proxima Nova"/>
              <a:sym typeface="Proxima Nova"/>
            </a:endParaRPr>
          </a:p>
        </p:txBody>
      </p:sp>
      <p:sp>
        <p:nvSpPr>
          <p:cNvPr id="222" name="Google Shape;222;p29"/>
          <p:cNvSpPr/>
          <p:nvPr/>
        </p:nvSpPr>
        <p:spPr>
          <a:xfrm>
            <a:off x="0" y="0"/>
            <a:ext cx="1755900" cy="166800"/>
          </a:xfrm>
          <a:prstGeom prst="rect">
            <a:avLst/>
          </a:prstGeom>
          <a:solidFill>
            <a:schemeClr val="dk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Proxima Nova"/>
              <a:ea typeface="Proxima Nova"/>
              <a:cs typeface="Proxima Nova"/>
              <a:sym typeface="Proxima Nova"/>
            </a:endParaRPr>
          </a:p>
        </p:txBody>
      </p:sp>
      <p:sp>
        <p:nvSpPr>
          <p:cNvPr id="12" name="Google Shape;215;p29"/>
          <p:cNvSpPr txBox="1">
            <a:spLocks/>
          </p:cNvSpPr>
          <p:nvPr/>
        </p:nvSpPr>
        <p:spPr>
          <a:xfrm>
            <a:off x="134882" y="1297721"/>
            <a:ext cx="2039967" cy="2830331"/>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04800" algn="l" rtl="0">
              <a:lnSpc>
                <a:spcPct val="100000"/>
              </a:lnSpc>
              <a:spcBef>
                <a:spcPts val="0"/>
              </a:spcBef>
              <a:spcAft>
                <a:spcPts val="0"/>
              </a:spcAft>
              <a:buClr>
                <a:schemeClr val="dk1"/>
              </a:buClr>
              <a:buSzPts val="1200"/>
              <a:buFont typeface="Asap"/>
              <a:buChar char="▎"/>
              <a:defRPr sz="1200" b="0" i="0" u="none" strike="noStrike" cap="none">
                <a:solidFill>
                  <a:schemeClr val="dk1"/>
                </a:solidFill>
                <a:latin typeface="Asap"/>
                <a:ea typeface="Asap"/>
                <a:cs typeface="Asap"/>
                <a:sym typeface="Asap"/>
              </a:defRPr>
            </a:lvl1pPr>
            <a:lvl2pPr marL="914400" marR="0" lvl="1" indent="-304800" algn="ctr" rtl="0">
              <a:lnSpc>
                <a:spcPct val="100000"/>
              </a:lnSpc>
              <a:spcBef>
                <a:spcPts val="0"/>
              </a:spcBef>
              <a:spcAft>
                <a:spcPts val="0"/>
              </a:spcAft>
              <a:buClr>
                <a:srgbClr val="E76A28"/>
              </a:buClr>
              <a:buSzPts val="1200"/>
              <a:buFont typeface="Nunito Light"/>
              <a:buChar char="○"/>
              <a:defRPr sz="1200" b="0" i="0" u="none" strike="noStrike" cap="none">
                <a:solidFill>
                  <a:schemeClr val="dk1"/>
                </a:solidFill>
                <a:latin typeface="Asap"/>
                <a:ea typeface="Asap"/>
                <a:cs typeface="Asap"/>
                <a:sym typeface="Asap"/>
              </a:defRPr>
            </a:lvl2pPr>
            <a:lvl3pPr marL="1371600" marR="0" lvl="2" indent="-304800" algn="ctr" rtl="0">
              <a:lnSpc>
                <a:spcPct val="100000"/>
              </a:lnSpc>
              <a:spcBef>
                <a:spcPts val="0"/>
              </a:spcBef>
              <a:spcAft>
                <a:spcPts val="0"/>
              </a:spcAft>
              <a:buClr>
                <a:srgbClr val="E76A28"/>
              </a:buClr>
              <a:buSzPts val="1200"/>
              <a:buFont typeface="Nunito Light"/>
              <a:buChar char="■"/>
              <a:defRPr sz="1200" b="0" i="0" u="none" strike="noStrike" cap="none">
                <a:solidFill>
                  <a:schemeClr val="dk1"/>
                </a:solidFill>
                <a:latin typeface="Asap"/>
                <a:ea typeface="Asap"/>
                <a:cs typeface="Asap"/>
                <a:sym typeface="Asap"/>
              </a:defRPr>
            </a:lvl3pPr>
            <a:lvl4pPr marL="1828800" marR="0" lvl="3" indent="-304800" algn="ctr" rtl="0">
              <a:lnSpc>
                <a:spcPct val="100000"/>
              </a:lnSpc>
              <a:spcBef>
                <a:spcPts val="0"/>
              </a:spcBef>
              <a:spcAft>
                <a:spcPts val="0"/>
              </a:spcAft>
              <a:buClr>
                <a:srgbClr val="E76A28"/>
              </a:buClr>
              <a:buSzPts val="1200"/>
              <a:buFont typeface="Nunito Light"/>
              <a:buChar char="●"/>
              <a:defRPr sz="1200" b="0" i="0" u="none" strike="noStrike" cap="none">
                <a:solidFill>
                  <a:schemeClr val="dk1"/>
                </a:solidFill>
                <a:latin typeface="Asap"/>
                <a:ea typeface="Asap"/>
                <a:cs typeface="Asap"/>
                <a:sym typeface="Asap"/>
              </a:defRPr>
            </a:lvl4pPr>
            <a:lvl5pPr marL="2286000" marR="0" lvl="4" indent="-304800" algn="ctr" rtl="0">
              <a:lnSpc>
                <a:spcPct val="100000"/>
              </a:lnSpc>
              <a:spcBef>
                <a:spcPts val="0"/>
              </a:spcBef>
              <a:spcAft>
                <a:spcPts val="0"/>
              </a:spcAft>
              <a:buClr>
                <a:srgbClr val="E76A28"/>
              </a:buClr>
              <a:buSzPts val="1200"/>
              <a:buFont typeface="Nunito Light"/>
              <a:buChar char="○"/>
              <a:defRPr sz="1200" b="0" i="0" u="none" strike="noStrike" cap="none">
                <a:solidFill>
                  <a:schemeClr val="dk1"/>
                </a:solidFill>
                <a:latin typeface="Asap"/>
                <a:ea typeface="Asap"/>
                <a:cs typeface="Asap"/>
                <a:sym typeface="Asap"/>
              </a:defRPr>
            </a:lvl5pPr>
            <a:lvl6pPr marL="2743200" marR="0" lvl="5" indent="-304800" algn="ctr" rtl="0">
              <a:lnSpc>
                <a:spcPct val="100000"/>
              </a:lnSpc>
              <a:spcBef>
                <a:spcPts val="0"/>
              </a:spcBef>
              <a:spcAft>
                <a:spcPts val="0"/>
              </a:spcAft>
              <a:buClr>
                <a:srgbClr val="999999"/>
              </a:buClr>
              <a:buSzPts val="1200"/>
              <a:buFont typeface="Nunito Light"/>
              <a:buChar char="■"/>
              <a:defRPr sz="1200" b="0" i="0" u="none" strike="noStrike" cap="none">
                <a:solidFill>
                  <a:schemeClr val="dk1"/>
                </a:solidFill>
                <a:latin typeface="Asap"/>
                <a:ea typeface="Asap"/>
                <a:cs typeface="Asap"/>
                <a:sym typeface="Asap"/>
              </a:defRPr>
            </a:lvl6pPr>
            <a:lvl7pPr marL="3200400" marR="0" lvl="6" indent="-304800" algn="ctr" rtl="0">
              <a:lnSpc>
                <a:spcPct val="100000"/>
              </a:lnSpc>
              <a:spcBef>
                <a:spcPts val="0"/>
              </a:spcBef>
              <a:spcAft>
                <a:spcPts val="0"/>
              </a:spcAft>
              <a:buClr>
                <a:srgbClr val="999999"/>
              </a:buClr>
              <a:buSzPts val="1200"/>
              <a:buFont typeface="Nunito Light"/>
              <a:buChar char="●"/>
              <a:defRPr sz="1200" b="0" i="0" u="none" strike="noStrike" cap="none">
                <a:solidFill>
                  <a:schemeClr val="dk1"/>
                </a:solidFill>
                <a:latin typeface="Asap"/>
                <a:ea typeface="Asap"/>
                <a:cs typeface="Asap"/>
                <a:sym typeface="Asap"/>
              </a:defRPr>
            </a:lvl7pPr>
            <a:lvl8pPr marL="3657600" marR="0" lvl="7" indent="-304800" algn="ctr" rtl="0">
              <a:lnSpc>
                <a:spcPct val="100000"/>
              </a:lnSpc>
              <a:spcBef>
                <a:spcPts val="0"/>
              </a:spcBef>
              <a:spcAft>
                <a:spcPts val="0"/>
              </a:spcAft>
              <a:buClr>
                <a:srgbClr val="999999"/>
              </a:buClr>
              <a:buSzPts val="1200"/>
              <a:buFont typeface="Nunito Light"/>
              <a:buChar char="○"/>
              <a:defRPr sz="1200" b="0" i="0" u="none" strike="noStrike" cap="none">
                <a:solidFill>
                  <a:schemeClr val="dk1"/>
                </a:solidFill>
                <a:latin typeface="Asap"/>
                <a:ea typeface="Asap"/>
                <a:cs typeface="Asap"/>
                <a:sym typeface="Asap"/>
              </a:defRPr>
            </a:lvl8pPr>
            <a:lvl9pPr marL="4114800" marR="0" lvl="8" indent="-304800" algn="ctr" rtl="0">
              <a:lnSpc>
                <a:spcPct val="100000"/>
              </a:lnSpc>
              <a:spcBef>
                <a:spcPts val="0"/>
              </a:spcBef>
              <a:spcAft>
                <a:spcPts val="0"/>
              </a:spcAft>
              <a:buClr>
                <a:srgbClr val="999999"/>
              </a:buClr>
              <a:buSzPts val="1200"/>
              <a:buFont typeface="Nunito Light"/>
              <a:buChar char="■"/>
              <a:defRPr sz="1200" b="0" i="0" u="none" strike="noStrike" cap="none">
                <a:solidFill>
                  <a:schemeClr val="dk1"/>
                </a:solidFill>
                <a:latin typeface="Asap"/>
                <a:ea typeface="Asap"/>
                <a:cs typeface="Asap"/>
                <a:sym typeface="Asap"/>
              </a:defRPr>
            </a:lvl9pPr>
          </a:lstStyle>
          <a:p>
            <a:pPr marL="0" indent="0">
              <a:buSzPts val="1100"/>
              <a:buFont typeface="Arial"/>
              <a:buNone/>
            </a:pPr>
            <a:r>
              <a:rPr lang="lt-LT" dirty="0" smtClean="0"/>
              <a:t>Stogas iš dalies tvarkingas: esminių defektų neužfiksuota, išskyrus bituminė danga apaugusi samanomis.</a:t>
            </a:r>
          </a:p>
          <a:p>
            <a:pPr marL="0" indent="0">
              <a:buSzPts val="1100"/>
              <a:buFont typeface="Arial"/>
              <a:buNone/>
            </a:pPr>
            <a:endParaRPr lang="lt-LT" dirty="0"/>
          </a:p>
          <a:p>
            <a:pPr marL="0" indent="0">
              <a:buSzPts val="1100"/>
              <a:buFont typeface="Arial"/>
              <a:buNone/>
            </a:pPr>
            <a:endParaRPr lang="lt-LT" dirty="0" smtClean="0"/>
          </a:p>
          <a:p>
            <a:pPr marL="0" indent="0">
              <a:buSzPts val="1100"/>
              <a:buFont typeface="Arial"/>
              <a:buNone/>
            </a:pPr>
            <a:endParaRPr lang="lt-LT" dirty="0"/>
          </a:p>
          <a:p>
            <a:pPr marL="0" indent="0">
              <a:buSzPts val="1100"/>
              <a:buFont typeface="Arial"/>
              <a:buNone/>
            </a:pPr>
            <a:endParaRPr lang="lt-LT" dirty="0" smtClean="0"/>
          </a:p>
          <a:p>
            <a:pPr marL="0" indent="0">
              <a:buSzPts val="1100"/>
              <a:buFont typeface="Arial"/>
              <a:buNone/>
            </a:pPr>
            <a:endParaRPr lang="lt-LT" dirty="0"/>
          </a:p>
          <a:p>
            <a:pPr marL="0" indent="0">
              <a:buSzPts val="1100"/>
              <a:buFont typeface="Arial"/>
              <a:buNone/>
            </a:pPr>
            <a:endParaRPr lang="lt-LT" dirty="0"/>
          </a:p>
          <a:p>
            <a:pPr marL="0" indent="0">
              <a:buSzPts val="1100"/>
              <a:buFont typeface="Arial"/>
              <a:buNone/>
            </a:pPr>
            <a:endParaRPr lang="lt-LT" dirty="0" smtClean="0"/>
          </a:p>
          <a:p>
            <a:pPr marL="0" indent="0">
              <a:buSzPts val="1100"/>
              <a:buFont typeface="Arial"/>
              <a:buNone/>
            </a:pPr>
            <a:endParaRPr lang="lt-LT" dirty="0"/>
          </a:p>
          <a:p>
            <a:pPr marL="0" indent="0">
              <a:buSzPts val="1100"/>
              <a:buFont typeface="Arial"/>
              <a:buNone/>
            </a:pPr>
            <a:r>
              <a:rPr lang="lt-LT" b="1" dirty="0" smtClean="0"/>
              <a:t>Rekomendacija</a:t>
            </a:r>
            <a:r>
              <a:rPr lang="lt-LT" dirty="0" smtClean="0"/>
              <a:t>: reikalinga nuvalyti samanas ir dumblius</a:t>
            </a:r>
          </a:p>
        </p:txBody>
      </p:sp>
      <p:pic>
        <p:nvPicPr>
          <p:cNvPr id="3074" name="Picture 2" descr="C:\Users\marius.birskys\Desktop\Švietimo įstaigų apžiūros\Saules gimnazija\20240820_090941.jpg"/>
          <p:cNvPicPr>
            <a:picLocks noGrp="1" noChangeAspect="1" noChangeArrowheads="1"/>
          </p:cNvPicPr>
          <p:nvPr>
            <p:ph type="pic" idx="3"/>
          </p:nvPr>
        </p:nvPicPr>
        <p:blipFill>
          <a:blip r:embed="rId3" cstate="email">
            <a:extLst>
              <a:ext uri="{28A0092B-C50C-407E-A947-70E740481C1C}">
                <a14:useLocalDpi xmlns:a14="http://schemas.microsoft.com/office/drawing/2010/main"/>
              </a:ext>
            </a:extLst>
          </a:blip>
          <a:srcRect/>
          <a:stretch>
            <a:fillRect/>
          </a:stretch>
        </p:blipFill>
        <p:spPr bwMode="auto">
          <a:xfrm>
            <a:off x="6215449" y="315675"/>
            <a:ext cx="2730737" cy="2458417"/>
          </a:xfrm>
          <a:prstGeom prst="rect">
            <a:avLst/>
          </a:prstGeom>
          <a:noFill/>
          <a:extLst>
            <a:ext uri="{909E8E84-426E-40DD-AFC4-6F175D3DCCD1}">
              <a14:hiddenFill xmlns:a14="http://schemas.microsoft.com/office/drawing/2010/main">
                <a:solidFill>
                  <a:srgbClr val="FFFFFF"/>
                </a:solidFill>
              </a14:hiddenFill>
            </a:ext>
          </a:extLst>
        </p:spPr>
      </p:pic>
      <p:pic>
        <p:nvPicPr>
          <p:cNvPr id="3075" name="Picture 3" descr="C:\Users\marius.birskys\Desktop\Švietimo įstaigų apžiūros\Saules gimnazija\20240820_090902.jpg"/>
          <p:cNvPicPr>
            <a:picLocks noGrp="1" noChangeAspect="1" noChangeArrowheads="1"/>
          </p:cNvPicPr>
          <p:nvPr>
            <p:ph type="pic" idx="2"/>
          </p:nvPr>
        </p:nvPicPr>
        <p:blipFill>
          <a:blip r:embed="rId4" cstate="email">
            <a:extLst>
              <a:ext uri="{28A0092B-C50C-407E-A947-70E740481C1C}">
                <a14:useLocalDpi xmlns:a14="http://schemas.microsoft.com/office/drawing/2010/main"/>
              </a:ext>
            </a:extLst>
          </a:blip>
          <a:srcRect/>
          <a:stretch>
            <a:fillRect/>
          </a:stretch>
        </p:blipFill>
        <p:spPr bwMode="auto">
          <a:xfrm>
            <a:off x="3113903" y="1745330"/>
            <a:ext cx="3083011" cy="269351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6689804"/>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Shape 213"/>
        <p:cNvGrpSpPr/>
        <p:nvPr/>
      </p:nvGrpSpPr>
      <p:grpSpPr>
        <a:xfrm>
          <a:off x="0" y="0"/>
          <a:ext cx="0" cy="0"/>
          <a:chOff x="0" y="0"/>
          <a:chExt cx="0" cy="0"/>
        </a:xfrm>
      </p:grpSpPr>
      <p:sp>
        <p:nvSpPr>
          <p:cNvPr id="214" name="Google Shape;214;p29"/>
          <p:cNvSpPr txBox="1">
            <a:spLocks noGrp="1"/>
          </p:cNvSpPr>
          <p:nvPr>
            <p:ph type="title"/>
          </p:nvPr>
        </p:nvSpPr>
        <p:spPr>
          <a:xfrm>
            <a:off x="172861" y="16753"/>
            <a:ext cx="2570340" cy="1666273"/>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lt-LT" sz="2800" dirty="0" smtClean="0"/>
              <a:t>Vidaus patalpos:</a:t>
            </a:r>
            <a:br>
              <a:rPr lang="lt-LT" sz="2800" dirty="0" smtClean="0"/>
            </a:br>
            <a:endParaRPr sz="2800" dirty="0"/>
          </a:p>
        </p:txBody>
      </p:sp>
      <p:sp>
        <p:nvSpPr>
          <p:cNvPr id="215" name="Google Shape;215;p29"/>
          <p:cNvSpPr txBox="1">
            <a:spLocks noGrp="1"/>
          </p:cNvSpPr>
          <p:nvPr>
            <p:ph type="subTitle" idx="1"/>
          </p:nvPr>
        </p:nvSpPr>
        <p:spPr>
          <a:xfrm>
            <a:off x="172860" y="1139503"/>
            <a:ext cx="2039967" cy="3750549"/>
          </a:xfrm>
          <a:prstGeom prst="rect">
            <a:avLst/>
          </a:prstGeom>
        </p:spPr>
        <p:txBody>
          <a:bodyPr spcFirstLastPara="1" wrap="square" lIns="91425" tIns="91425" rIns="91425" bIns="91425" anchor="t" anchorCtr="0">
            <a:noAutofit/>
          </a:bodyPr>
          <a:lstStyle/>
          <a:p>
            <a:pPr marL="0" lvl="0" indent="0">
              <a:buSzPts val="1100"/>
              <a:buNone/>
            </a:pPr>
            <a:r>
              <a:rPr lang="lt-LT" dirty="0"/>
              <a:t>Apžiūrėjus pusrūsių patalpas, kur įrengta treniruoklių salė, pastebėta, kad koridoriaus grindys betoninės ištrupėjusios, vietomis skilusios, morališkai </a:t>
            </a:r>
            <a:r>
              <a:rPr lang="lt-LT" dirty="0" smtClean="0"/>
              <a:t>pasenusios.</a:t>
            </a:r>
            <a:r>
              <a:rPr lang="lt-LT" u="sng" dirty="0"/>
              <a:t> </a:t>
            </a:r>
            <a:r>
              <a:rPr lang="lt-LT" dirty="0" smtClean="0"/>
              <a:t>Esant </a:t>
            </a:r>
            <a:r>
              <a:rPr lang="lt-LT" dirty="0"/>
              <a:t>stipresniam lietui, kaupiasi </a:t>
            </a:r>
            <a:r>
              <a:rPr lang="lt-LT" dirty="0" smtClean="0"/>
              <a:t>drėgmė.</a:t>
            </a:r>
            <a:endParaRPr lang="lt-LT" b="1" dirty="0">
              <a:solidFill>
                <a:schemeClr val="tx1"/>
              </a:solidFill>
            </a:endParaRPr>
          </a:p>
          <a:p>
            <a:pPr marL="0" indent="0">
              <a:buSzPts val="1100"/>
              <a:buNone/>
            </a:pPr>
            <a:endParaRPr lang="lt-LT" b="1" dirty="0" smtClean="0">
              <a:solidFill>
                <a:schemeClr val="tx1"/>
              </a:solidFill>
            </a:endParaRPr>
          </a:p>
          <a:p>
            <a:pPr marL="0" indent="0">
              <a:buSzPts val="1100"/>
              <a:buNone/>
            </a:pPr>
            <a:endParaRPr lang="lt-LT" b="1" dirty="0" smtClean="0">
              <a:solidFill>
                <a:schemeClr val="tx1"/>
              </a:solidFill>
            </a:endParaRPr>
          </a:p>
          <a:p>
            <a:pPr marL="0" indent="0">
              <a:buSzPts val="1100"/>
              <a:buNone/>
            </a:pPr>
            <a:r>
              <a:rPr lang="lt-LT" b="1" dirty="0" smtClean="0">
                <a:solidFill>
                  <a:schemeClr val="tx1"/>
                </a:solidFill>
              </a:rPr>
              <a:t>Rekomendacija:</a:t>
            </a:r>
          </a:p>
          <a:p>
            <a:pPr marL="0" lvl="0" indent="0" algn="l" rtl="0">
              <a:spcBef>
                <a:spcPts val="0"/>
              </a:spcBef>
              <a:spcAft>
                <a:spcPts val="0"/>
              </a:spcAft>
              <a:buClr>
                <a:schemeClr val="dk1"/>
              </a:buClr>
              <a:buSzPts val="1100"/>
              <a:buFont typeface="Arial"/>
              <a:buNone/>
            </a:pPr>
            <a:r>
              <a:rPr lang="lt-LT" dirty="0" smtClean="0">
                <a:solidFill>
                  <a:schemeClr val="tx1"/>
                </a:solidFill>
              </a:rPr>
              <a:t>Reikalingas grindų ir pusrūsio patalpų remontas.</a:t>
            </a: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p:txBody>
      </p:sp>
      <p:sp>
        <p:nvSpPr>
          <p:cNvPr id="221" name="Google Shape;221;p29"/>
          <p:cNvSpPr/>
          <p:nvPr/>
        </p:nvSpPr>
        <p:spPr>
          <a:xfrm rot="-5400000">
            <a:off x="1445174" y="3775036"/>
            <a:ext cx="1552800" cy="186900"/>
          </a:xfrm>
          <a:prstGeom prst="rect">
            <a:avLst/>
          </a:prstGeom>
          <a:solidFill>
            <a:schemeClr val="dk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Proxima Nova"/>
              <a:ea typeface="Proxima Nova"/>
              <a:cs typeface="Proxima Nova"/>
              <a:sym typeface="Proxima Nova"/>
            </a:endParaRPr>
          </a:p>
        </p:txBody>
      </p:sp>
      <p:sp>
        <p:nvSpPr>
          <p:cNvPr id="222" name="Google Shape;222;p29"/>
          <p:cNvSpPr/>
          <p:nvPr/>
        </p:nvSpPr>
        <p:spPr>
          <a:xfrm>
            <a:off x="0" y="0"/>
            <a:ext cx="1755900" cy="166800"/>
          </a:xfrm>
          <a:prstGeom prst="rect">
            <a:avLst/>
          </a:prstGeom>
          <a:solidFill>
            <a:schemeClr val="dk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Proxima Nova"/>
              <a:ea typeface="Proxima Nova"/>
              <a:cs typeface="Proxima Nova"/>
              <a:sym typeface="Proxima Nova"/>
            </a:endParaRPr>
          </a:p>
        </p:txBody>
      </p:sp>
      <p:pic>
        <p:nvPicPr>
          <p:cNvPr id="2" name="Paveikslėlis 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128124" y="288839"/>
            <a:ext cx="3148211" cy="2361158"/>
          </a:xfrm>
          <a:prstGeom prst="rect">
            <a:avLst/>
          </a:prstGeom>
        </p:spPr>
      </p:pic>
      <p:pic>
        <p:nvPicPr>
          <p:cNvPr id="3" name="Paveikslėlis 2"/>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5276335" y="1563128"/>
            <a:ext cx="3719384" cy="2845143"/>
          </a:xfrm>
          <a:prstGeom prst="rect">
            <a:avLst/>
          </a:prstGeom>
        </p:spPr>
      </p:pic>
    </p:spTree>
    <p:extLst>
      <p:ext uri="{BB962C8B-B14F-4D97-AF65-F5344CB8AC3E}">
        <p14:creationId xmlns:p14="http://schemas.microsoft.com/office/powerpoint/2010/main" val="2017257484"/>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Shape 213"/>
        <p:cNvGrpSpPr/>
        <p:nvPr/>
      </p:nvGrpSpPr>
      <p:grpSpPr>
        <a:xfrm>
          <a:off x="0" y="0"/>
          <a:ext cx="0" cy="0"/>
          <a:chOff x="0" y="0"/>
          <a:chExt cx="0" cy="0"/>
        </a:xfrm>
      </p:grpSpPr>
      <p:sp>
        <p:nvSpPr>
          <p:cNvPr id="214" name="Google Shape;214;p29"/>
          <p:cNvSpPr txBox="1">
            <a:spLocks noGrp="1"/>
          </p:cNvSpPr>
          <p:nvPr>
            <p:ph type="title"/>
          </p:nvPr>
        </p:nvSpPr>
        <p:spPr>
          <a:xfrm>
            <a:off x="172861" y="16753"/>
            <a:ext cx="2570340" cy="1666273"/>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lt-LT" sz="2800" dirty="0" smtClean="0"/>
              <a:t>Vidaus patalpos:</a:t>
            </a:r>
            <a:br>
              <a:rPr lang="lt-LT" sz="2800" dirty="0" smtClean="0"/>
            </a:br>
            <a:endParaRPr sz="2800" dirty="0"/>
          </a:p>
        </p:txBody>
      </p:sp>
      <p:sp>
        <p:nvSpPr>
          <p:cNvPr id="215" name="Google Shape;215;p29"/>
          <p:cNvSpPr txBox="1">
            <a:spLocks noGrp="1"/>
          </p:cNvSpPr>
          <p:nvPr>
            <p:ph type="subTitle" idx="1"/>
          </p:nvPr>
        </p:nvSpPr>
        <p:spPr>
          <a:xfrm>
            <a:off x="172860" y="1139503"/>
            <a:ext cx="2039967" cy="3750549"/>
          </a:xfrm>
          <a:prstGeom prst="rect">
            <a:avLst/>
          </a:prstGeom>
        </p:spPr>
        <p:txBody>
          <a:bodyPr spcFirstLastPara="1" wrap="square" lIns="91425" tIns="91425" rIns="91425" bIns="91425" anchor="t" anchorCtr="0">
            <a:noAutofit/>
          </a:bodyPr>
          <a:lstStyle/>
          <a:p>
            <a:pPr marL="0" lvl="0" indent="0">
              <a:buSzPts val="1100"/>
              <a:buNone/>
            </a:pPr>
            <a:r>
              <a:rPr lang="lt-LT" dirty="0"/>
              <a:t>valgyklos patalpos fiziškai ir morališkai nusidėvėjusios. Medinės grindys išsikraipiusios, vietomis nusėdusios, dažai atsilupinėję. Lubos vietomis įskilusios. Jaučiamas drėgmės ir pelėsio kvapas. </a:t>
            </a:r>
            <a:endParaRPr lang="lt-LT" dirty="0" smtClean="0"/>
          </a:p>
          <a:p>
            <a:pPr marL="0" lvl="0" indent="0">
              <a:buSzPts val="1100"/>
              <a:buNone/>
            </a:pPr>
            <a:endParaRPr lang="lt-LT" dirty="0"/>
          </a:p>
          <a:p>
            <a:pPr marL="0" lvl="0" indent="0">
              <a:buSzPts val="1100"/>
              <a:buNone/>
            </a:pPr>
            <a:endParaRPr lang="lt-LT" dirty="0" smtClean="0"/>
          </a:p>
          <a:p>
            <a:pPr marL="0" lvl="0" indent="0">
              <a:buSzPts val="1100"/>
              <a:buNone/>
            </a:pPr>
            <a:endParaRPr lang="lt-LT" dirty="0"/>
          </a:p>
          <a:p>
            <a:pPr marL="0" lvl="0" indent="0">
              <a:buSzPts val="1100"/>
              <a:buNone/>
            </a:pPr>
            <a:endParaRPr lang="lt-LT" dirty="0" smtClean="0"/>
          </a:p>
          <a:p>
            <a:pPr marL="0" lvl="0" indent="0">
              <a:buSzPts val="1100"/>
              <a:buNone/>
            </a:pPr>
            <a:r>
              <a:rPr lang="lt-LT" b="1" dirty="0" smtClean="0"/>
              <a:t>Rekomendacija:</a:t>
            </a:r>
            <a:endParaRPr lang="lt-LT" b="1" dirty="0"/>
          </a:p>
          <a:p>
            <a:pPr marL="0" lvl="0" indent="0">
              <a:buSzPts val="1100"/>
              <a:buNone/>
            </a:pPr>
            <a:r>
              <a:rPr lang="lt-LT" dirty="0" smtClean="0"/>
              <a:t>Valgykla </a:t>
            </a:r>
            <a:r>
              <a:rPr lang="lt-LT" dirty="0"/>
              <a:t>neatitinka esminių statinio ir higienos </a:t>
            </a:r>
            <a:r>
              <a:rPr lang="lt-LT" dirty="0" smtClean="0"/>
              <a:t>reikalavimų. Reikalingas kapitalinis remontas.</a:t>
            </a: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indent="0">
              <a:buSzPts val="1100"/>
              <a:buNone/>
            </a:pPr>
            <a:endParaRPr lang="lt-LT" b="1" dirty="0" smtClean="0">
              <a:solidFill>
                <a:schemeClr val="tx1"/>
              </a:solidFill>
            </a:endParaRPr>
          </a:p>
          <a:p>
            <a:pPr marL="0" indent="0">
              <a:buSzPts val="1100"/>
              <a:buNone/>
            </a:pPr>
            <a:endParaRPr lang="lt-LT" b="1" dirty="0">
              <a:solidFill>
                <a:schemeClr val="tx1"/>
              </a:solidFill>
            </a:endParaRPr>
          </a:p>
          <a:p>
            <a:pPr marL="0" indent="0">
              <a:buSzPts val="1100"/>
              <a:buNone/>
            </a:pPr>
            <a:endParaRPr lang="lt-LT" b="1" dirty="0" smtClean="0">
              <a:solidFill>
                <a:schemeClr val="tx1"/>
              </a:solidFill>
            </a:endParaRPr>
          </a:p>
          <a:p>
            <a:pPr marL="0" indent="0">
              <a:buSzPts val="1100"/>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p:txBody>
      </p:sp>
      <p:sp>
        <p:nvSpPr>
          <p:cNvPr id="221" name="Google Shape;221;p29"/>
          <p:cNvSpPr/>
          <p:nvPr/>
        </p:nvSpPr>
        <p:spPr>
          <a:xfrm rot="-5400000">
            <a:off x="1445174" y="3775036"/>
            <a:ext cx="1552800" cy="186900"/>
          </a:xfrm>
          <a:prstGeom prst="rect">
            <a:avLst/>
          </a:prstGeom>
          <a:solidFill>
            <a:schemeClr val="dk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Proxima Nova"/>
              <a:ea typeface="Proxima Nova"/>
              <a:cs typeface="Proxima Nova"/>
              <a:sym typeface="Proxima Nova"/>
            </a:endParaRPr>
          </a:p>
        </p:txBody>
      </p:sp>
      <p:sp>
        <p:nvSpPr>
          <p:cNvPr id="222" name="Google Shape;222;p29"/>
          <p:cNvSpPr/>
          <p:nvPr/>
        </p:nvSpPr>
        <p:spPr>
          <a:xfrm>
            <a:off x="0" y="0"/>
            <a:ext cx="1755900" cy="166800"/>
          </a:xfrm>
          <a:prstGeom prst="rect">
            <a:avLst/>
          </a:prstGeom>
          <a:solidFill>
            <a:schemeClr val="dk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Proxima Nova"/>
              <a:ea typeface="Proxima Nova"/>
              <a:cs typeface="Proxima Nova"/>
              <a:sym typeface="Proxima Nova"/>
            </a:endParaRPr>
          </a:p>
        </p:txBody>
      </p:sp>
      <p:pic>
        <p:nvPicPr>
          <p:cNvPr id="2" name="Paveikslėlis 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741772" y="308920"/>
            <a:ext cx="3328087" cy="2286000"/>
          </a:xfrm>
          <a:prstGeom prst="rect">
            <a:avLst/>
          </a:prstGeom>
        </p:spPr>
      </p:pic>
      <p:pic>
        <p:nvPicPr>
          <p:cNvPr id="4" name="Paveikslėlis 3"/>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315024" y="308919"/>
            <a:ext cx="3264052" cy="2286001"/>
          </a:xfrm>
          <a:prstGeom prst="rect">
            <a:avLst/>
          </a:prstGeom>
        </p:spPr>
      </p:pic>
      <p:pic>
        <p:nvPicPr>
          <p:cNvPr id="5" name="Paveikslėlis 4"/>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120978" y="2594919"/>
            <a:ext cx="3583459" cy="2094469"/>
          </a:xfrm>
          <a:prstGeom prst="rect">
            <a:avLst/>
          </a:prstGeom>
        </p:spPr>
      </p:pic>
    </p:spTree>
    <p:extLst>
      <p:ext uri="{BB962C8B-B14F-4D97-AF65-F5344CB8AC3E}">
        <p14:creationId xmlns:p14="http://schemas.microsoft.com/office/powerpoint/2010/main" val="281261097"/>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Shape 226"/>
        <p:cNvGrpSpPr/>
        <p:nvPr/>
      </p:nvGrpSpPr>
      <p:grpSpPr>
        <a:xfrm>
          <a:off x="0" y="0"/>
          <a:ext cx="0" cy="0"/>
          <a:chOff x="0" y="0"/>
          <a:chExt cx="0" cy="0"/>
        </a:xfrm>
      </p:grpSpPr>
      <p:sp>
        <p:nvSpPr>
          <p:cNvPr id="227" name="Google Shape;227;p30"/>
          <p:cNvSpPr txBox="1">
            <a:spLocks noGrp="1"/>
          </p:cNvSpPr>
          <p:nvPr>
            <p:ph type="title"/>
          </p:nvPr>
        </p:nvSpPr>
        <p:spPr>
          <a:xfrm>
            <a:off x="5250865" y="3473399"/>
            <a:ext cx="3624470" cy="1345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lt-LT" sz="2000" dirty="0" smtClean="0"/>
              <a:t/>
            </a:r>
            <a:br>
              <a:rPr lang="lt-LT" sz="2000" dirty="0" smtClean="0"/>
            </a:br>
            <a:endParaRPr sz="2000" b="0" dirty="0"/>
          </a:p>
        </p:txBody>
      </p:sp>
      <p:sp>
        <p:nvSpPr>
          <p:cNvPr id="235" name="Google Shape;235;p30"/>
          <p:cNvSpPr/>
          <p:nvPr/>
        </p:nvSpPr>
        <p:spPr>
          <a:xfrm rot="5400000">
            <a:off x="2837767" y="817766"/>
            <a:ext cx="1326795" cy="165058"/>
          </a:xfrm>
          <a:prstGeom prst="rect">
            <a:avLst/>
          </a:prstGeom>
          <a:solidFill>
            <a:schemeClr val="dk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Proxima Nova"/>
              <a:ea typeface="Proxima Nova"/>
              <a:cs typeface="Proxima Nova"/>
              <a:sym typeface="Proxima Nova"/>
            </a:endParaRPr>
          </a:p>
        </p:txBody>
      </p:sp>
      <p:sp>
        <p:nvSpPr>
          <p:cNvPr id="236" name="Google Shape;236;p30"/>
          <p:cNvSpPr/>
          <p:nvPr/>
        </p:nvSpPr>
        <p:spPr>
          <a:xfrm>
            <a:off x="5729316" y="4795527"/>
            <a:ext cx="1505400" cy="166800"/>
          </a:xfrm>
          <a:prstGeom prst="rect">
            <a:avLst/>
          </a:prstGeom>
          <a:solidFill>
            <a:schemeClr val="dk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Proxima Nova"/>
              <a:ea typeface="Proxima Nova"/>
              <a:cs typeface="Proxima Nova"/>
              <a:sym typeface="Proxima Nova"/>
            </a:endParaRPr>
          </a:p>
        </p:txBody>
      </p:sp>
      <p:pic>
        <p:nvPicPr>
          <p:cNvPr id="13" name="Paveikslėlio vietos rezervavimo ženklas 12"/>
          <p:cNvPicPr>
            <a:picLocks noGrp="1" noChangeAspect="1"/>
          </p:cNvPicPr>
          <p:nvPr>
            <p:ph type="pic" idx="3"/>
          </p:nvPr>
        </p:nvPicPr>
        <p:blipFill>
          <a:blip r:embed="rId3" cstate="email">
            <a:extLst>
              <a:ext uri="{28A0092B-C50C-407E-A947-70E740481C1C}">
                <a14:useLocalDpi xmlns:a14="http://schemas.microsoft.com/office/drawing/2010/main"/>
              </a:ext>
            </a:extLst>
          </a:blip>
          <a:srcRect/>
          <a:stretch>
            <a:fillRect/>
          </a:stretch>
        </p:blipFill>
        <p:spPr>
          <a:xfrm>
            <a:off x="3626708" y="153857"/>
            <a:ext cx="2849730" cy="2045645"/>
          </a:xfrm>
        </p:spPr>
      </p:pic>
      <p:pic>
        <p:nvPicPr>
          <p:cNvPr id="10" name="Paveikslėlio vietos rezervavimo ženklas 9"/>
          <p:cNvPicPr>
            <a:picLocks noGrp="1" noChangeAspect="1"/>
          </p:cNvPicPr>
          <p:nvPr>
            <p:ph type="pic" idx="4"/>
          </p:nvPr>
        </p:nvPicPr>
        <p:blipFill>
          <a:blip r:embed="rId4" cstate="email">
            <a:extLst>
              <a:ext uri="{28A0092B-C50C-407E-A947-70E740481C1C}">
                <a14:useLocalDpi xmlns:a14="http://schemas.microsoft.com/office/drawing/2010/main"/>
              </a:ext>
            </a:extLst>
          </a:blip>
          <a:srcRect/>
          <a:stretch>
            <a:fillRect/>
          </a:stretch>
        </p:blipFill>
        <p:spPr>
          <a:xfrm>
            <a:off x="6549081" y="166786"/>
            <a:ext cx="2550073" cy="2082143"/>
          </a:xfrm>
        </p:spPr>
      </p:pic>
      <p:pic>
        <p:nvPicPr>
          <p:cNvPr id="19" name="Paveikslėlis 18"/>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3875902" y="2298357"/>
            <a:ext cx="4810897" cy="2366319"/>
          </a:xfrm>
          <a:prstGeom prst="rect">
            <a:avLst/>
          </a:prstGeom>
        </p:spPr>
      </p:pic>
      <p:sp>
        <p:nvSpPr>
          <p:cNvPr id="31" name="Google Shape;214;p29"/>
          <p:cNvSpPr txBox="1">
            <a:spLocks noGrp="1"/>
          </p:cNvSpPr>
          <p:nvPr>
            <p:ph type="title"/>
          </p:nvPr>
        </p:nvSpPr>
        <p:spPr>
          <a:xfrm>
            <a:off x="172860" y="384306"/>
            <a:ext cx="2570340" cy="3162084"/>
          </a:xfrm>
          <a:prstGeom prst="rect">
            <a:avLst/>
          </a:prstGeom>
        </p:spPr>
        <p:txBody>
          <a:bodyPr spcFirstLastPara="1" wrap="square" lIns="91425" tIns="91425" rIns="91425" bIns="91425" anchor="b" anchorCtr="0">
            <a:noAutofit/>
          </a:bodyPr>
          <a:lstStyle/>
          <a:p>
            <a:pPr lvl="0"/>
            <a:r>
              <a:rPr lang="lt-LT" sz="2800" dirty="0" smtClean="0"/>
              <a:t/>
            </a:r>
            <a:br>
              <a:rPr lang="lt-LT" sz="2800" dirty="0" smtClean="0"/>
            </a:br>
            <a:r>
              <a:rPr lang="lt-LT" sz="2800" dirty="0" smtClean="0"/>
              <a:t>Vidaus patalpos</a:t>
            </a:r>
            <a:br>
              <a:rPr lang="lt-LT" sz="2800" dirty="0" smtClean="0"/>
            </a:br>
            <a:r>
              <a:rPr lang="lt-LT" sz="1200" b="0" dirty="0">
                <a:latin typeface="Asap" panose="020B0604020202020204" charset="-70"/>
              </a:rPr>
              <a:t>aptrupėję įėjimų laiptai, klasėse šviestuvai pasenę, nusidėvėję, kurie išskiria mažiau šviesos ir padidina elektros sąnaudas,  grindys dauguma patalpų medinės, kurios reikalauja daug priežiūros, kasmetinių perdažymų ir papildomų išlaidų</a:t>
            </a:r>
            <a:r>
              <a:rPr lang="lt-LT" sz="2800" dirty="0" smtClean="0"/>
              <a:t/>
            </a:r>
            <a:br>
              <a:rPr lang="lt-LT" sz="2800" dirty="0" smtClean="0"/>
            </a:br>
            <a:endParaRPr sz="2800" dirty="0"/>
          </a:p>
        </p:txBody>
      </p:sp>
    </p:spTree>
    <p:extLst>
      <p:ext uri="{BB962C8B-B14F-4D97-AF65-F5344CB8AC3E}">
        <p14:creationId xmlns:p14="http://schemas.microsoft.com/office/powerpoint/2010/main" val="9752832"/>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Shape 213"/>
        <p:cNvGrpSpPr/>
        <p:nvPr/>
      </p:nvGrpSpPr>
      <p:grpSpPr>
        <a:xfrm>
          <a:off x="0" y="0"/>
          <a:ext cx="0" cy="0"/>
          <a:chOff x="0" y="0"/>
          <a:chExt cx="0" cy="0"/>
        </a:xfrm>
      </p:grpSpPr>
      <p:sp>
        <p:nvSpPr>
          <p:cNvPr id="214" name="Google Shape;214;p29"/>
          <p:cNvSpPr txBox="1">
            <a:spLocks noGrp="1"/>
          </p:cNvSpPr>
          <p:nvPr>
            <p:ph type="title"/>
          </p:nvPr>
        </p:nvSpPr>
        <p:spPr>
          <a:xfrm>
            <a:off x="172860" y="63522"/>
            <a:ext cx="2570340" cy="1268708"/>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lt-LT" sz="2800" dirty="0" smtClean="0"/>
              <a:t/>
            </a:r>
            <a:br>
              <a:rPr lang="lt-LT" sz="2800" dirty="0" smtClean="0"/>
            </a:br>
            <a:endParaRPr sz="2800" dirty="0"/>
          </a:p>
        </p:txBody>
      </p:sp>
      <p:sp>
        <p:nvSpPr>
          <p:cNvPr id="215" name="Google Shape;215;p29"/>
          <p:cNvSpPr txBox="1">
            <a:spLocks noGrp="1"/>
          </p:cNvSpPr>
          <p:nvPr>
            <p:ph type="subTitle" idx="1"/>
          </p:nvPr>
        </p:nvSpPr>
        <p:spPr>
          <a:xfrm>
            <a:off x="172860" y="881271"/>
            <a:ext cx="2039967" cy="4008782"/>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indent="0">
              <a:buSzPts val="1100"/>
              <a:buNone/>
            </a:pPr>
            <a:endParaRPr lang="lt-LT" b="1" dirty="0" smtClean="0">
              <a:solidFill>
                <a:schemeClr val="tx1"/>
              </a:solidFill>
            </a:endParaRPr>
          </a:p>
          <a:p>
            <a:pPr marL="0" indent="0">
              <a:buSzPts val="1100"/>
              <a:buNone/>
            </a:pPr>
            <a:endParaRPr lang="lt-LT" b="1" dirty="0">
              <a:solidFill>
                <a:schemeClr val="tx1"/>
              </a:solidFill>
            </a:endParaRPr>
          </a:p>
          <a:p>
            <a:pPr marL="0" indent="0">
              <a:buSzPts val="1100"/>
              <a:buNone/>
            </a:pPr>
            <a:endParaRPr lang="lt-LT" b="1" dirty="0" smtClean="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p:txBody>
      </p:sp>
      <p:sp>
        <p:nvSpPr>
          <p:cNvPr id="221" name="Google Shape;221;p29"/>
          <p:cNvSpPr/>
          <p:nvPr/>
        </p:nvSpPr>
        <p:spPr>
          <a:xfrm rot="-5400000">
            <a:off x="3366650" y="3898604"/>
            <a:ext cx="1552800" cy="186900"/>
          </a:xfrm>
          <a:prstGeom prst="rect">
            <a:avLst/>
          </a:prstGeom>
          <a:solidFill>
            <a:schemeClr val="dk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Proxima Nova"/>
              <a:ea typeface="Proxima Nova"/>
              <a:cs typeface="Proxima Nova"/>
              <a:sym typeface="Proxima Nova"/>
            </a:endParaRPr>
          </a:p>
        </p:txBody>
      </p:sp>
      <p:sp>
        <p:nvSpPr>
          <p:cNvPr id="222" name="Google Shape;222;p29"/>
          <p:cNvSpPr/>
          <p:nvPr/>
        </p:nvSpPr>
        <p:spPr>
          <a:xfrm>
            <a:off x="0" y="0"/>
            <a:ext cx="1755900" cy="166800"/>
          </a:xfrm>
          <a:prstGeom prst="rect">
            <a:avLst/>
          </a:prstGeom>
          <a:solidFill>
            <a:schemeClr val="dk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Proxima Nova"/>
              <a:ea typeface="Proxima Nova"/>
              <a:cs typeface="Proxima Nova"/>
              <a:sym typeface="Proxima Nova"/>
            </a:endParaRPr>
          </a:p>
        </p:txBody>
      </p:sp>
      <p:sp>
        <p:nvSpPr>
          <p:cNvPr id="2" name="Stačiakampis 1"/>
          <p:cNvSpPr/>
          <p:nvPr/>
        </p:nvSpPr>
        <p:spPr>
          <a:xfrm>
            <a:off x="4331043" y="3545815"/>
            <a:ext cx="4572000" cy="677108"/>
          </a:xfrm>
          <a:prstGeom prst="rect">
            <a:avLst/>
          </a:prstGeom>
        </p:spPr>
        <p:txBody>
          <a:bodyPr>
            <a:spAutoFit/>
          </a:bodyPr>
          <a:lstStyle/>
          <a:p>
            <a:pPr lvl="0"/>
            <a:r>
              <a:rPr lang="lt-LT" sz="2000" b="1" dirty="0">
                <a:solidFill>
                  <a:schemeClr val="hlink"/>
                </a:solidFill>
                <a:latin typeface="Red Hat Display" panose="020B0604020202020204" charset="0"/>
                <a:ea typeface="Red Hat Display" panose="020B0604020202020204" charset="0"/>
                <a:cs typeface="Red Hat Display" panose="020B0604020202020204" charset="0"/>
              </a:rPr>
              <a:t>Plungės „Babrungo” progimnazija</a:t>
            </a:r>
            <a:r>
              <a:rPr lang="lt-LT" sz="2000" b="1" dirty="0" smtClean="0">
                <a:solidFill>
                  <a:schemeClr val="hlink"/>
                </a:solidFill>
                <a:latin typeface="Red Hat Display" panose="020B0604020202020204" charset="0"/>
                <a:ea typeface="Red Hat Display" panose="020B0604020202020204" charset="0"/>
                <a:cs typeface="Red Hat Display" panose="020B0604020202020204" charset="0"/>
              </a:rPr>
              <a:t>;</a:t>
            </a:r>
          </a:p>
          <a:p>
            <a:pPr lvl="0"/>
            <a:r>
              <a:rPr lang="lt-LT" sz="1800" dirty="0" smtClean="0">
                <a:solidFill>
                  <a:schemeClr val="hlink"/>
                </a:solidFill>
                <a:latin typeface="Red Hat Display" panose="020B0604020202020204" charset="0"/>
                <a:ea typeface="Red Hat Display" panose="020B0604020202020204" charset="0"/>
                <a:cs typeface="Red Hat Display" panose="020B0604020202020204" charset="0"/>
              </a:rPr>
              <a:t> </a:t>
            </a:r>
            <a:r>
              <a:rPr lang="lt-LT" sz="1800" dirty="0">
                <a:solidFill>
                  <a:schemeClr val="hlink"/>
                </a:solidFill>
                <a:latin typeface="Red Hat Display" panose="020B0604020202020204" charset="0"/>
                <a:ea typeface="Red Hat Display" panose="020B0604020202020204" charset="0"/>
                <a:cs typeface="Red Hat Display" panose="020B0604020202020204" charset="0"/>
              </a:rPr>
              <a:t>Dariaus ir Girėno g. 38, Plungė</a:t>
            </a:r>
          </a:p>
        </p:txBody>
      </p:sp>
      <p:sp>
        <p:nvSpPr>
          <p:cNvPr id="9" name="Google Shape;228;p30"/>
          <p:cNvSpPr txBox="1">
            <a:spLocks/>
          </p:cNvSpPr>
          <p:nvPr/>
        </p:nvSpPr>
        <p:spPr>
          <a:xfrm>
            <a:off x="4741443" y="2676799"/>
            <a:ext cx="4161600" cy="439800"/>
          </a:xfrm>
          <a:prstGeom prst="rect">
            <a:avLst/>
          </a:prstGeom>
          <a:solidFill>
            <a:schemeClr val="bg2"/>
          </a:solidFill>
          <a:ln>
            <a:noFill/>
          </a:ln>
        </p:spPr>
        <p:txBody>
          <a:bodyPr spcFirstLastPara="1" wrap="square" lIns="91425" tIns="91425" rIns="91425" bIns="91425" anchor="ctr" anchorCtr="0">
            <a:noAutofit/>
          </a:bodyPr>
          <a:lstStyle/>
          <a:p>
            <a:pPr algn="l" rtl="0">
              <a:buClrTx/>
              <a:buFontTx/>
            </a:pPr>
            <a:r>
              <a:rPr lang="lt-LT" sz="5000" b="1" dirty="0" smtClean="0">
                <a:solidFill>
                  <a:schemeClr val="bg1"/>
                </a:solidFill>
                <a:latin typeface="Red Hat Display" panose="020B0604020202020204" charset="0"/>
                <a:ea typeface="Red Hat Display" panose="020B0604020202020204" charset="0"/>
                <a:cs typeface="Red Hat Display" panose="020B0604020202020204" charset="0"/>
              </a:rPr>
              <a:t>10</a:t>
            </a:r>
            <a:endParaRPr lang="lt-LT" sz="5000" b="1" dirty="0">
              <a:solidFill>
                <a:schemeClr val="bg1"/>
              </a:solidFill>
              <a:latin typeface="Red Hat Display" panose="020B0604020202020204" charset="0"/>
              <a:ea typeface="Red Hat Display" panose="020B0604020202020204" charset="0"/>
              <a:cs typeface="Red Hat Display" panose="020B0604020202020204" charset="0"/>
            </a:endParaRPr>
          </a:p>
        </p:txBody>
      </p:sp>
      <p:pic>
        <p:nvPicPr>
          <p:cNvPr id="3" name="Paveikslėlis 2"/>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5605" y="180324"/>
            <a:ext cx="3039763" cy="2279822"/>
          </a:xfrm>
          <a:prstGeom prst="rect">
            <a:avLst/>
          </a:prstGeom>
        </p:spPr>
      </p:pic>
      <p:pic>
        <p:nvPicPr>
          <p:cNvPr id="4" name="Paveikslėlis 3"/>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602892" y="319338"/>
            <a:ext cx="2854411" cy="2140808"/>
          </a:xfrm>
          <a:prstGeom prst="rect">
            <a:avLst/>
          </a:prstGeom>
        </p:spPr>
      </p:pic>
      <p:pic>
        <p:nvPicPr>
          <p:cNvPr id="5" name="Paveikslėlis 4"/>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55605" y="2465750"/>
            <a:ext cx="3039764" cy="2516144"/>
          </a:xfrm>
          <a:prstGeom prst="rect">
            <a:avLst/>
          </a:prstGeom>
        </p:spPr>
      </p:pic>
    </p:spTree>
    <p:extLst>
      <p:ext uri="{BB962C8B-B14F-4D97-AF65-F5344CB8AC3E}">
        <p14:creationId xmlns:p14="http://schemas.microsoft.com/office/powerpoint/2010/main" val="3657873762"/>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Shape 213"/>
        <p:cNvGrpSpPr/>
        <p:nvPr/>
      </p:nvGrpSpPr>
      <p:grpSpPr>
        <a:xfrm>
          <a:off x="0" y="0"/>
          <a:ext cx="0" cy="0"/>
          <a:chOff x="0" y="0"/>
          <a:chExt cx="0" cy="0"/>
        </a:xfrm>
      </p:grpSpPr>
      <p:sp>
        <p:nvSpPr>
          <p:cNvPr id="214" name="Google Shape;214;p29"/>
          <p:cNvSpPr txBox="1">
            <a:spLocks noGrp="1"/>
          </p:cNvSpPr>
          <p:nvPr>
            <p:ph type="title"/>
          </p:nvPr>
        </p:nvSpPr>
        <p:spPr>
          <a:xfrm>
            <a:off x="172860" y="63522"/>
            <a:ext cx="2570340" cy="1268708"/>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lt-LT" sz="2800" dirty="0" smtClean="0"/>
              <a:t>Fasadas:</a:t>
            </a:r>
            <a:br>
              <a:rPr lang="lt-LT" sz="2800" dirty="0" smtClean="0"/>
            </a:br>
            <a:endParaRPr sz="2800" dirty="0"/>
          </a:p>
        </p:txBody>
      </p:sp>
      <p:sp>
        <p:nvSpPr>
          <p:cNvPr id="215" name="Google Shape;215;p29"/>
          <p:cNvSpPr txBox="1">
            <a:spLocks noGrp="1"/>
          </p:cNvSpPr>
          <p:nvPr>
            <p:ph type="subTitle" idx="1"/>
          </p:nvPr>
        </p:nvSpPr>
        <p:spPr>
          <a:xfrm>
            <a:off x="172860" y="881271"/>
            <a:ext cx="2039967" cy="4008782"/>
          </a:xfrm>
          <a:prstGeom prst="rect">
            <a:avLst/>
          </a:prstGeom>
        </p:spPr>
        <p:txBody>
          <a:bodyPr spcFirstLastPara="1" wrap="square" lIns="91425" tIns="91425" rIns="91425" bIns="91425" anchor="t" anchorCtr="0">
            <a:noAutofit/>
          </a:bodyPr>
          <a:lstStyle/>
          <a:p>
            <a:pPr marL="0" lvl="0" indent="0">
              <a:buSzPts val="1100"/>
              <a:buNone/>
            </a:pPr>
            <a:r>
              <a:rPr lang="lt-LT" dirty="0"/>
              <a:t>cokolinėje ir fasado dalyje vietomis plokštės įskilusios, galimai dėl neteisingo tvirtinimo, pajuodusios. </a:t>
            </a:r>
            <a:endParaRPr lang="lt-LT" dirty="0" smtClean="0"/>
          </a:p>
          <a:p>
            <a:pPr marL="0" lvl="0" indent="0">
              <a:buSzPts val="1100"/>
              <a:buNone/>
            </a:pPr>
            <a:endParaRPr lang="lt-LT" u="sng" dirty="0"/>
          </a:p>
          <a:p>
            <a:pPr marL="0" lvl="0" indent="0">
              <a:buSzPts val="1100"/>
              <a:buNone/>
            </a:pPr>
            <a:endParaRPr lang="lt-LT" u="sng" dirty="0" smtClean="0"/>
          </a:p>
          <a:p>
            <a:pPr marL="0" lvl="0" indent="0">
              <a:buSzPts val="1100"/>
              <a:buNone/>
            </a:pPr>
            <a:endParaRPr lang="lt-LT" u="sng" dirty="0"/>
          </a:p>
          <a:p>
            <a:pPr marL="0" lvl="0" indent="0">
              <a:buSzPts val="1100"/>
              <a:buNone/>
            </a:pPr>
            <a:endParaRPr lang="lt-LT" u="sng" dirty="0" smtClean="0"/>
          </a:p>
          <a:p>
            <a:pPr marL="0" lvl="0" indent="0">
              <a:buSzPts val="1100"/>
              <a:buNone/>
            </a:pPr>
            <a:endParaRPr lang="lt-LT" u="sng" dirty="0"/>
          </a:p>
          <a:p>
            <a:pPr marL="0" lvl="0" indent="0">
              <a:buSzPts val="1100"/>
              <a:buNone/>
            </a:pPr>
            <a:endParaRPr lang="lt-LT" u="sng" dirty="0" smtClean="0"/>
          </a:p>
          <a:p>
            <a:pPr marL="0" lvl="0" indent="0">
              <a:buSzPts val="1100"/>
              <a:buNone/>
            </a:pPr>
            <a:endParaRPr lang="lt-LT" u="sng" dirty="0"/>
          </a:p>
          <a:p>
            <a:pPr marL="0" lvl="0" indent="0">
              <a:buSzPts val="1100"/>
              <a:buNone/>
            </a:pPr>
            <a:endParaRPr lang="lt-LT" u="sng" dirty="0" smtClean="0"/>
          </a:p>
          <a:p>
            <a:pPr marL="0" lvl="0" indent="0">
              <a:buSzPts val="1100"/>
              <a:buNone/>
            </a:pPr>
            <a:r>
              <a:rPr lang="lt-LT" b="1" dirty="0" smtClean="0"/>
              <a:t>Rekomendacija:</a:t>
            </a:r>
          </a:p>
          <a:p>
            <a:pPr marL="0" lvl="0" indent="0">
              <a:buSzPts val="1100"/>
              <a:buNone/>
            </a:pPr>
            <a:r>
              <a:rPr lang="lt-LT" dirty="0" smtClean="0"/>
              <a:t>sutrūkinėjusias </a:t>
            </a:r>
            <a:r>
              <a:rPr lang="lt-LT" dirty="0"/>
              <a:t>plokštes pakeisti naujomis kokybiškomis </a:t>
            </a:r>
            <a:r>
              <a:rPr lang="lt-LT" dirty="0" smtClean="0"/>
              <a:t>plokštėmis</a:t>
            </a:r>
            <a:r>
              <a:rPr lang="lt-LT" dirty="0"/>
              <a:t>.</a:t>
            </a:r>
            <a:r>
              <a:rPr lang="lt-LT" u="sng" dirty="0" smtClean="0"/>
              <a:t> </a:t>
            </a: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indent="0">
              <a:buSzPts val="1100"/>
              <a:buNone/>
            </a:pPr>
            <a:endParaRPr lang="lt-LT" b="1" dirty="0" smtClean="0">
              <a:solidFill>
                <a:schemeClr val="tx1"/>
              </a:solidFill>
            </a:endParaRPr>
          </a:p>
          <a:p>
            <a:pPr marL="0" indent="0">
              <a:buSzPts val="1100"/>
              <a:buNone/>
            </a:pPr>
            <a:endParaRPr lang="lt-LT" b="1" dirty="0">
              <a:solidFill>
                <a:schemeClr val="tx1"/>
              </a:solidFill>
            </a:endParaRPr>
          </a:p>
          <a:p>
            <a:pPr marL="0" indent="0">
              <a:buSzPts val="1100"/>
              <a:buNone/>
            </a:pPr>
            <a:endParaRPr lang="lt-LT" b="1" dirty="0" smtClean="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p:txBody>
      </p:sp>
      <p:sp>
        <p:nvSpPr>
          <p:cNvPr id="221" name="Google Shape;221;p29"/>
          <p:cNvSpPr/>
          <p:nvPr/>
        </p:nvSpPr>
        <p:spPr>
          <a:xfrm rot="-5400000">
            <a:off x="1580005" y="3599312"/>
            <a:ext cx="1552800" cy="186900"/>
          </a:xfrm>
          <a:prstGeom prst="rect">
            <a:avLst/>
          </a:prstGeom>
          <a:solidFill>
            <a:schemeClr val="dk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Proxima Nova"/>
              <a:ea typeface="Proxima Nova"/>
              <a:cs typeface="Proxima Nova"/>
              <a:sym typeface="Proxima Nova"/>
            </a:endParaRPr>
          </a:p>
        </p:txBody>
      </p:sp>
      <p:sp>
        <p:nvSpPr>
          <p:cNvPr id="222" name="Google Shape;222;p29"/>
          <p:cNvSpPr/>
          <p:nvPr/>
        </p:nvSpPr>
        <p:spPr>
          <a:xfrm>
            <a:off x="0" y="0"/>
            <a:ext cx="1755900" cy="166800"/>
          </a:xfrm>
          <a:prstGeom prst="rect">
            <a:avLst/>
          </a:prstGeom>
          <a:solidFill>
            <a:schemeClr val="dk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Proxima Nova"/>
              <a:ea typeface="Proxima Nova"/>
              <a:cs typeface="Proxima Nova"/>
              <a:sym typeface="Proxima Nova"/>
            </a:endParaRPr>
          </a:p>
        </p:txBody>
      </p:sp>
      <p:pic>
        <p:nvPicPr>
          <p:cNvPr id="2" name="Paveikslėlis 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582562" y="319730"/>
            <a:ext cx="3227876" cy="2420907"/>
          </a:xfrm>
          <a:prstGeom prst="rect">
            <a:avLst/>
          </a:prstGeom>
        </p:spPr>
      </p:pic>
      <p:pic>
        <p:nvPicPr>
          <p:cNvPr id="3" name="Paveikslėlis 2"/>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289589" y="319729"/>
            <a:ext cx="2804984" cy="2420907"/>
          </a:xfrm>
          <a:prstGeom prst="rect">
            <a:avLst/>
          </a:prstGeom>
        </p:spPr>
      </p:pic>
      <p:pic>
        <p:nvPicPr>
          <p:cNvPr id="4" name="Paveikslėlis 3"/>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028303" y="2740637"/>
            <a:ext cx="3929448" cy="1904250"/>
          </a:xfrm>
          <a:prstGeom prst="rect">
            <a:avLst/>
          </a:prstGeom>
        </p:spPr>
      </p:pic>
    </p:spTree>
    <p:extLst>
      <p:ext uri="{BB962C8B-B14F-4D97-AF65-F5344CB8AC3E}">
        <p14:creationId xmlns:p14="http://schemas.microsoft.com/office/powerpoint/2010/main" val="3384453680"/>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Shape 213"/>
        <p:cNvGrpSpPr/>
        <p:nvPr/>
      </p:nvGrpSpPr>
      <p:grpSpPr>
        <a:xfrm>
          <a:off x="0" y="0"/>
          <a:ext cx="0" cy="0"/>
          <a:chOff x="0" y="0"/>
          <a:chExt cx="0" cy="0"/>
        </a:xfrm>
      </p:grpSpPr>
      <p:sp>
        <p:nvSpPr>
          <p:cNvPr id="214" name="Google Shape;214;p29"/>
          <p:cNvSpPr txBox="1">
            <a:spLocks noGrp="1"/>
          </p:cNvSpPr>
          <p:nvPr>
            <p:ph type="title"/>
          </p:nvPr>
        </p:nvSpPr>
        <p:spPr>
          <a:xfrm>
            <a:off x="172860" y="384306"/>
            <a:ext cx="2570340" cy="1268708"/>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lt-LT" sz="2800" dirty="0" smtClean="0"/>
              <a:t/>
            </a:r>
            <a:br>
              <a:rPr lang="lt-LT" sz="2800" dirty="0" smtClean="0"/>
            </a:br>
            <a:r>
              <a:rPr lang="lt-LT" sz="2800" dirty="0" smtClean="0"/>
              <a:t>Fasadas ir </a:t>
            </a:r>
            <a:r>
              <a:rPr lang="lt-LT" sz="2800" dirty="0" err="1" smtClean="0"/>
              <a:t>nuogrinda</a:t>
            </a:r>
            <a:r>
              <a:rPr lang="lt-LT" sz="2800" dirty="0" smtClean="0"/>
              <a:t/>
            </a:r>
            <a:br>
              <a:rPr lang="lt-LT" sz="2800" dirty="0" smtClean="0"/>
            </a:br>
            <a:endParaRPr sz="2800" dirty="0"/>
          </a:p>
        </p:txBody>
      </p:sp>
      <p:sp>
        <p:nvSpPr>
          <p:cNvPr id="215" name="Google Shape;215;p29"/>
          <p:cNvSpPr txBox="1">
            <a:spLocks noGrp="1"/>
          </p:cNvSpPr>
          <p:nvPr>
            <p:ph type="subTitle" idx="1"/>
          </p:nvPr>
        </p:nvSpPr>
        <p:spPr>
          <a:xfrm>
            <a:off x="172860" y="881271"/>
            <a:ext cx="2039967" cy="4008782"/>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endParaRPr lang="lt-LT" dirty="0" smtClean="0">
              <a:solidFill>
                <a:schemeClr val="tx1"/>
              </a:solidFill>
            </a:endParaRPr>
          </a:p>
          <a:p>
            <a:pPr marL="0" lvl="0" indent="0" algn="l" rtl="0">
              <a:spcBef>
                <a:spcPts val="0"/>
              </a:spcBef>
              <a:spcAft>
                <a:spcPts val="0"/>
              </a:spcAft>
              <a:buClr>
                <a:schemeClr val="dk1"/>
              </a:buClr>
              <a:buSzPts val="1100"/>
              <a:buFont typeface="Arial"/>
              <a:buNone/>
            </a:pPr>
            <a:endParaRPr lang="lt-LT" dirty="0">
              <a:solidFill>
                <a:schemeClr val="tx1"/>
              </a:solidFill>
            </a:endParaRPr>
          </a:p>
          <a:p>
            <a:pPr marL="152400" indent="0">
              <a:buNone/>
            </a:pPr>
            <a:r>
              <a:rPr lang="lt-LT" dirty="0" err="1" smtClean="0"/>
              <a:t>nuogrinda</a:t>
            </a:r>
            <a:r>
              <a:rPr lang="lt-LT" dirty="0" smtClean="0"/>
              <a:t> įrengta </a:t>
            </a:r>
            <a:r>
              <a:rPr lang="lt-LT" dirty="0"/>
              <a:t>tik vietomis, ne apie visą </a:t>
            </a:r>
            <a:r>
              <a:rPr lang="lt-LT" dirty="0" smtClean="0"/>
              <a:t>pastatą, nėra </a:t>
            </a:r>
            <a:r>
              <a:rPr lang="lt-LT" dirty="0"/>
              <a:t>įrengta lietaus nuotekų surinkimo sistema, ko </a:t>
            </a:r>
            <a:r>
              <a:rPr lang="lt-LT" dirty="0" err="1"/>
              <a:t>pasekoje</a:t>
            </a:r>
            <a:r>
              <a:rPr lang="lt-LT" dirty="0"/>
              <a:t> lietaus vanduo sunkiasi aplink pamatą </a:t>
            </a:r>
            <a:r>
              <a:rPr lang="lt-LT" dirty="0" smtClean="0"/>
              <a:t>ir kaupiasi drėgmė.</a:t>
            </a: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152400" indent="0">
              <a:buNone/>
            </a:pPr>
            <a:r>
              <a:rPr lang="lt-LT" b="1" dirty="0">
                <a:solidFill>
                  <a:schemeClr val="tx1"/>
                </a:solidFill>
              </a:rPr>
              <a:t>Rekomendacija: </a:t>
            </a:r>
            <a:endParaRPr lang="lt-LT" dirty="0"/>
          </a:p>
          <a:p>
            <a:pPr marL="152400" indent="0">
              <a:buNone/>
            </a:pPr>
            <a:r>
              <a:rPr lang="lt-LT" dirty="0" smtClean="0"/>
              <a:t>įrengti </a:t>
            </a:r>
            <a:r>
              <a:rPr lang="lt-LT" dirty="0" err="1" smtClean="0"/>
              <a:t>nuogrindą</a:t>
            </a:r>
            <a:r>
              <a:rPr lang="lt-LT" dirty="0" smtClean="0"/>
              <a:t> </a:t>
            </a:r>
            <a:r>
              <a:rPr lang="lt-LT" dirty="0"/>
              <a:t>apie visą </a:t>
            </a:r>
            <a:r>
              <a:rPr lang="lt-LT" dirty="0" smtClean="0"/>
              <a:t>pastatą ir įrengti lietaus nuotekų surinkimo sistemą.</a:t>
            </a:r>
            <a:endParaRPr lang="lt-LT" dirty="0"/>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indent="0">
              <a:buSzPts val="1100"/>
              <a:buNone/>
            </a:pPr>
            <a:endParaRPr lang="lt-LT" b="1" dirty="0" smtClean="0">
              <a:solidFill>
                <a:schemeClr val="tx1"/>
              </a:solidFill>
            </a:endParaRPr>
          </a:p>
          <a:p>
            <a:pPr marL="0" indent="0">
              <a:buSzPts val="1100"/>
              <a:buNone/>
            </a:pPr>
            <a:endParaRPr lang="lt-LT" b="1" dirty="0">
              <a:solidFill>
                <a:schemeClr val="tx1"/>
              </a:solidFill>
            </a:endParaRPr>
          </a:p>
          <a:p>
            <a:pPr marL="0" indent="0">
              <a:buSzPts val="1100"/>
              <a:buNone/>
            </a:pPr>
            <a:endParaRPr lang="lt-LT" b="1" dirty="0" smtClean="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p:txBody>
      </p:sp>
      <p:sp>
        <p:nvSpPr>
          <p:cNvPr id="221" name="Google Shape;221;p29"/>
          <p:cNvSpPr/>
          <p:nvPr/>
        </p:nvSpPr>
        <p:spPr>
          <a:xfrm rot="-5400000">
            <a:off x="1445174" y="3775036"/>
            <a:ext cx="1552800" cy="186900"/>
          </a:xfrm>
          <a:prstGeom prst="rect">
            <a:avLst/>
          </a:prstGeom>
          <a:solidFill>
            <a:schemeClr val="dk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Proxima Nova"/>
              <a:ea typeface="Proxima Nova"/>
              <a:cs typeface="Proxima Nova"/>
              <a:sym typeface="Proxima Nova"/>
            </a:endParaRPr>
          </a:p>
        </p:txBody>
      </p:sp>
      <p:sp>
        <p:nvSpPr>
          <p:cNvPr id="222" name="Google Shape;222;p29"/>
          <p:cNvSpPr/>
          <p:nvPr/>
        </p:nvSpPr>
        <p:spPr>
          <a:xfrm>
            <a:off x="0" y="0"/>
            <a:ext cx="1755900" cy="166800"/>
          </a:xfrm>
          <a:prstGeom prst="rect">
            <a:avLst/>
          </a:prstGeom>
          <a:solidFill>
            <a:schemeClr val="dk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Proxima Nova"/>
              <a:ea typeface="Proxima Nova"/>
              <a:cs typeface="Proxima Nova"/>
              <a:sym typeface="Proxima Nova"/>
            </a:endParaRPr>
          </a:p>
        </p:txBody>
      </p:sp>
      <p:pic>
        <p:nvPicPr>
          <p:cNvPr id="2" name="Paveikslėlis 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023919" y="312008"/>
            <a:ext cx="3076832" cy="2307624"/>
          </a:xfrm>
          <a:prstGeom prst="rect">
            <a:avLst/>
          </a:prstGeom>
        </p:spPr>
      </p:pic>
      <p:pic>
        <p:nvPicPr>
          <p:cNvPr id="3" name="Paveikslėlis 2"/>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811162" y="312009"/>
            <a:ext cx="2885303" cy="2307623"/>
          </a:xfrm>
          <a:prstGeom prst="rect">
            <a:avLst/>
          </a:prstGeom>
        </p:spPr>
      </p:pic>
      <p:pic>
        <p:nvPicPr>
          <p:cNvPr id="4" name="Paveikslėlis 3"/>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195118" y="2706130"/>
            <a:ext cx="3249827" cy="1938756"/>
          </a:xfrm>
          <a:prstGeom prst="rect">
            <a:avLst/>
          </a:prstGeom>
        </p:spPr>
      </p:pic>
    </p:spTree>
    <p:extLst>
      <p:ext uri="{BB962C8B-B14F-4D97-AF65-F5344CB8AC3E}">
        <p14:creationId xmlns:p14="http://schemas.microsoft.com/office/powerpoint/2010/main" val="2381742916"/>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Shape 226"/>
        <p:cNvGrpSpPr/>
        <p:nvPr/>
      </p:nvGrpSpPr>
      <p:grpSpPr>
        <a:xfrm>
          <a:off x="0" y="0"/>
          <a:ext cx="0" cy="0"/>
          <a:chOff x="0" y="0"/>
          <a:chExt cx="0" cy="0"/>
        </a:xfrm>
      </p:grpSpPr>
      <p:sp>
        <p:nvSpPr>
          <p:cNvPr id="234" name="Google Shape;234;p30"/>
          <p:cNvSpPr/>
          <p:nvPr/>
        </p:nvSpPr>
        <p:spPr>
          <a:xfrm>
            <a:off x="2609741" y="2059030"/>
            <a:ext cx="804215" cy="166800"/>
          </a:xfrm>
          <a:prstGeom prst="rect">
            <a:avLst/>
          </a:prstGeom>
          <a:solidFill>
            <a:schemeClr val="dk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Proxima Nova"/>
              <a:ea typeface="Proxima Nova"/>
              <a:cs typeface="Proxima Nova"/>
              <a:sym typeface="Proxima Nova"/>
            </a:endParaRPr>
          </a:p>
        </p:txBody>
      </p:sp>
      <p:sp>
        <p:nvSpPr>
          <p:cNvPr id="235" name="Google Shape;235;p30"/>
          <p:cNvSpPr/>
          <p:nvPr/>
        </p:nvSpPr>
        <p:spPr>
          <a:xfrm rot="5400000">
            <a:off x="3134330" y="885729"/>
            <a:ext cx="1326795" cy="165058"/>
          </a:xfrm>
          <a:prstGeom prst="rect">
            <a:avLst/>
          </a:prstGeom>
          <a:solidFill>
            <a:schemeClr val="dk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Proxima Nova"/>
              <a:ea typeface="Proxima Nova"/>
              <a:cs typeface="Proxima Nova"/>
              <a:sym typeface="Proxima Nova"/>
            </a:endParaRPr>
          </a:p>
        </p:txBody>
      </p:sp>
      <p:sp>
        <p:nvSpPr>
          <p:cNvPr id="236" name="Google Shape;236;p30"/>
          <p:cNvSpPr/>
          <p:nvPr/>
        </p:nvSpPr>
        <p:spPr>
          <a:xfrm>
            <a:off x="5092943" y="4882024"/>
            <a:ext cx="1505400" cy="166800"/>
          </a:xfrm>
          <a:prstGeom prst="rect">
            <a:avLst/>
          </a:prstGeom>
          <a:solidFill>
            <a:schemeClr val="dk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Proxima Nova"/>
              <a:ea typeface="Proxima Nova"/>
              <a:cs typeface="Proxima Nova"/>
              <a:sym typeface="Proxima Nova"/>
            </a:endParaRPr>
          </a:p>
        </p:txBody>
      </p:sp>
      <p:pic>
        <p:nvPicPr>
          <p:cNvPr id="12" name="Paveikslėlio vietos rezervavimo ženklas 11"/>
          <p:cNvPicPr>
            <a:picLocks noGrp="1" noChangeAspect="1"/>
          </p:cNvPicPr>
          <p:nvPr>
            <p:ph type="pic" idx="7"/>
          </p:nvPr>
        </p:nvPicPr>
        <p:blipFill>
          <a:blip r:embed="rId3" cstate="email">
            <a:extLst>
              <a:ext uri="{28A0092B-C50C-407E-A947-70E740481C1C}">
                <a14:useLocalDpi xmlns:a14="http://schemas.microsoft.com/office/drawing/2010/main"/>
              </a:ext>
            </a:extLst>
          </a:blip>
          <a:srcRect/>
          <a:stretch>
            <a:fillRect/>
          </a:stretch>
        </p:blipFill>
        <p:spPr>
          <a:xfrm>
            <a:off x="6122773" y="185325"/>
            <a:ext cx="3021227" cy="1862074"/>
          </a:xfrm>
        </p:spPr>
      </p:pic>
      <p:pic>
        <p:nvPicPr>
          <p:cNvPr id="10" name="Paveikslėlio vietos rezervavimo ženklas 9"/>
          <p:cNvPicPr>
            <a:picLocks noGrp="1" noChangeAspect="1"/>
          </p:cNvPicPr>
          <p:nvPr>
            <p:ph type="pic" idx="4"/>
          </p:nvPr>
        </p:nvPicPr>
        <p:blipFill>
          <a:blip r:embed="rId4" cstate="email">
            <a:extLst>
              <a:ext uri="{28A0092B-C50C-407E-A947-70E740481C1C}">
                <a14:useLocalDpi xmlns:a14="http://schemas.microsoft.com/office/drawing/2010/main"/>
              </a:ext>
            </a:extLst>
          </a:blip>
          <a:srcRect/>
          <a:stretch>
            <a:fillRect/>
          </a:stretch>
        </p:blipFill>
        <p:spPr>
          <a:xfrm rot="5400000">
            <a:off x="6464749" y="1968741"/>
            <a:ext cx="2355809" cy="3002692"/>
          </a:xfrm>
        </p:spPr>
      </p:pic>
      <p:sp>
        <p:nvSpPr>
          <p:cNvPr id="5" name="Antraštė 4"/>
          <p:cNvSpPr>
            <a:spLocks noGrp="1"/>
          </p:cNvSpPr>
          <p:nvPr>
            <p:ph type="title"/>
          </p:nvPr>
        </p:nvSpPr>
        <p:spPr>
          <a:xfrm>
            <a:off x="-36941" y="354362"/>
            <a:ext cx="2069628" cy="1345800"/>
          </a:xfrm>
        </p:spPr>
        <p:txBody>
          <a:bodyPr/>
          <a:lstStyle/>
          <a:p>
            <a:r>
              <a:rPr lang="lt-LT" dirty="0" smtClean="0"/>
              <a:t>Stogas:</a:t>
            </a:r>
            <a:br>
              <a:rPr lang="lt-LT" dirty="0" smtClean="0"/>
            </a:br>
            <a:r>
              <a:rPr lang="lt-LT" sz="1200" b="0" dirty="0" smtClean="0">
                <a:latin typeface="Asap" panose="020B0604020202020204" charset="-70"/>
              </a:rPr>
              <a:t>palėpėje </a:t>
            </a:r>
            <a:r>
              <a:rPr lang="lt-LT" sz="1200" b="0" dirty="0">
                <a:latin typeface="Asap" panose="020B0604020202020204" charset="-70"/>
              </a:rPr>
              <a:t>prie stogo kraigo, </a:t>
            </a:r>
            <a:r>
              <a:rPr lang="lt-LT" sz="1200" b="0" dirty="0" smtClean="0">
                <a:latin typeface="Asap" panose="020B0604020202020204" charset="-70"/>
              </a:rPr>
              <a:t>vanduo </a:t>
            </a:r>
            <a:r>
              <a:rPr lang="lt-LT" sz="1200" b="0" dirty="0">
                <a:latin typeface="Asap" panose="020B0604020202020204" charset="-70"/>
              </a:rPr>
              <a:t>kiaurai skverbiasi, yra sudrėkusios gegnės, dėl drėgmės supuvusios, supelijusios stogo ir sienos </a:t>
            </a:r>
            <a:r>
              <a:rPr lang="lt-LT" sz="1200" b="0" dirty="0" smtClean="0">
                <a:latin typeface="Asap" panose="020B0604020202020204" charset="-70"/>
              </a:rPr>
              <a:t>konstrukcijos. Netvarkinga</a:t>
            </a:r>
            <a:r>
              <a:rPr lang="lt-LT" sz="1200" b="0" dirty="0">
                <a:latin typeface="Asap" panose="020B0604020202020204" charset="-70"/>
              </a:rPr>
              <a:t>, apiplyšusi stoginė </a:t>
            </a:r>
            <a:r>
              <a:rPr lang="lt-LT" sz="1200" b="0" dirty="0" smtClean="0">
                <a:latin typeface="Asap" panose="020B0604020202020204" charset="-70"/>
              </a:rPr>
              <a:t>plėvelė.</a:t>
            </a:r>
            <a:br>
              <a:rPr lang="lt-LT" sz="1200" b="0" dirty="0" smtClean="0">
                <a:latin typeface="Asap" panose="020B0604020202020204" charset="-70"/>
              </a:rPr>
            </a:br>
            <a:r>
              <a:rPr lang="lt-LT" sz="1200" b="0" dirty="0" smtClean="0">
                <a:latin typeface="Asap" panose="020B0604020202020204" charset="-70"/>
              </a:rPr>
              <a:t>(Vykdomas </a:t>
            </a:r>
            <a:r>
              <a:rPr lang="lt-LT" sz="1200" b="0" dirty="0">
                <a:latin typeface="Asap" panose="020B0604020202020204" charset="-70"/>
              </a:rPr>
              <a:t>pirkimas remontui</a:t>
            </a:r>
            <a:r>
              <a:rPr lang="lt-LT" sz="1200" b="0" dirty="0" smtClean="0">
                <a:latin typeface="Asap" panose="020B0604020202020204" charset="-70"/>
              </a:rPr>
              <a:t>).</a:t>
            </a:r>
            <a:br>
              <a:rPr lang="lt-LT" sz="1200" b="0" dirty="0" smtClean="0">
                <a:latin typeface="Asap" panose="020B0604020202020204" charset="-70"/>
              </a:rPr>
            </a:br>
            <a:r>
              <a:rPr lang="lt-LT" sz="1200" b="0" dirty="0" smtClean="0">
                <a:latin typeface="Asap" panose="020B0604020202020204" charset="-70"/>
              </a:rPr>
              <a:t> Skardinė mokyklos stogo danga, nors ir parūdijusi, savo funkciją atlieka, lietaus vandens nepraleidžia.</a:t>
            </a:r>
            <a:br>
              <a:rPr lang="lt-LT" sz="1200" b="0" dirty="0" smtClean="0">
                <a:latin typeface="Asap" panose="020B0604020202020204" charset="-70"/>
              </a:rPr>
            </a:br>
            <a:r>
              <a:rPr lang="lt-LT" dirty="0" smtClean="0"/>
              <a:t/>
            </a:r>
            <a:br>
              <a:rPr lang="lt-LT" dirty="0" smtClean="0"/>
            </a:br>
            <a:r>
              <a:rPr lang="lt-LT" sz="1200" dirty="0" smtClean="0">
                <a:latin typeface="Asap" panose="020B0604020202020204" charset="-70"/>
              </a:rPr>
              <a:t>Rekomendacija:</a:t>
            </a:r>
            <a:br>
              <a:rPr lang="lt-LT" sz="1200" dirty="0" smtClean="0">
                <a:latin typeface="Asap" panose="020B0604020202020204" charset="-70"/>
              </a:rPr>
            </a:br>
            <a:r>
              <a:rPr lang="lt-LT" sz="1200" b="0" dirty="0" smtClean="0">
                <a:latin typeface="Asap" panose="020B0604020202020204" charset="-70"/>
              </a:rPr>
              <a:t>reikalingas palėpės prie stogo kraigo remontas.</a:t>
            </a:r>
            <a:endParaRPr lang="lt-LT" b="0" dirty="0"/>
          </a:p>
        </p:txBody>
      </p:sp>
      <p:pic>
        <p:nvPicPr>
          <p:cNvPr id="13" name="Paveikslėlio vietos rezervavimo ženklas 12"/>
          <p:cNvPicPr>
            <a:picLocks noGrp="1" noChangeAspect="1"/>
          </p:cNvPicPr>
          <p:nvPr>
            <p:ph type="pic" idx="6"/>
          </p:nvPr>
        </p:nvPicPr>
        <p:blipFill>
          <a:blip r:embed="rId5" cstate="email">
            <a:extLst>
              <a:ext uri="{28A0092B-C50C-407E-A947-70E740481C1C}">
                <a14:useLocalDpi xmlns:a14="http://schemas.microsoft.com/office/drawing/2010/main"/>
              </a:ext>
            </a:extLst>
          </a:blip>
          <a:srcRect/>
          <a:stretch>
            <a:fillRect/>
          </a:stretch>
        </p:blipFill>
        <p:spPr>
          <a:xfrm>
            <a:off x="4123072" y="2304535"/>
            <a:ext cx="1941000" cy="2353962"/>
          </a:xfrm>
        </p:spPr>
      </p:pic>
      <p:pic>
        <p:nvPicPr>
          <p:cNvPr id="11" name="Paveikslėlio vietos rezervavimo ženklas 10"/>
          <p:cNvPicPr>
            <a:picLocks noGrp="1" noChangeAspect="1"/>
          </p:cNvPicPr>
          <p:nvPr>
            <p:ph type="pic" idx="5"/>
          </p:nvPr>
        </p:nvPicPr>
        <p:blipFill>
          <a:blip r:embed="rId6" cstate="email">
            <a:extLst>
              <a:ext uri="{28A0092B-C50C-407E-A947-70E740481C1C}">
                <a14:useLocalDpi xmlns:a14="http://schemas.microsoft.com/office/drawing/2010/main"/>
              </a:ext>
            </a:extLst>
          </a:blip>
          <a:srcRect/>
          <a:stretch>
            <a:fillRect/>
          </a:stretch>
        </p:blipFill>
        <p:spPr>
          <a:xfrm rot="5400000">
            <a:off x="4051517" y="44106"/>
            <a:ext cx="2047399" cy="1959188"/>
          </a:xfrm>
        </p:spPr>
      </p:pic>
      <p:pic>
        <p:nvPicPr>
          <p:cNvPr id="9" name="Paveikslėlio vietos rezervavimo ženklas 8"/>
          <p:cNvPicPr>
            <a:picLocks noGrp="1" noChangeAspect="1"/>
          </p:cNvPicPr>
          <p:nvPr>
            <p:ph type="pic" idx="3"/>
          </p:nvPr>
        </p:nvPicPr>
        <p:blipFill>
          <a:blip r:embed="rId7" cstate="email">
            <a:extLst>
              <a:ext uri="{28A0092B-C50C-407E-A947-70E740481C1C}">
                <a14:useLocalDpi xmlns:a14="http://schemas.microsoft.com/office/drawing/2010/main"/>
              </a:ext>
            </a:extLst>
          </a:blip>
          <a:srcRect/>
          <a:stretch>
            <a:fillRect/>
          </a:stretch>
        </p:blipFill>
        <p:spPr>
          <a:xfrm rot="5400000">
            <a:off x="1918789" y="2488727"/>
            <a:ext cx="2298356" cy="1979400"/>
          </a:xfrm>
        </p:spPr>
      </p:pic>
    </p:spTree>
    <p:extLst>
      <p:ext uri="{BB962C8B-B14F-4D97-AF65-F5344CB8AC3E}">
        <p14:creationId xmlns:p14="http://schemas.microsoft.com/office/powerpoint/2010/main" val="1330242423"/>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Shape 213"/>
        <p:cNvGrpSpPr/>
        <p:nvPr/>
      </p:nvGrpSpPr>
      <p:grpSpPr>
        <a:xfrm>
          <a:off x="0" y="0"/>
          <a:ext cx="0" cy="0"/>
          <a:chOff x="0" y="0"/>
          <a:chExt cx="0" cy="0"/>
        </a:xfrm>
      </p:grpSpPr>
      <p:sp>
        <p:nvSpPr>
          <p:cNvPr id="214" name="Google Shape;214;p29"/>
          <p:cNvSpPr txBox="1">
            <a:spLocks noGrp="1"/>
          </p:cNvSpPr>
          <p:nvPr>
            <p:ph type="title"/>
          </p:nvPr>
        </p:nvSpPr>
        <p:spPr>
          <a:xfrm>
            <a:off x="181607" y="844694"/>
            <a:ext cx="2570340" cy="1268708"/>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lt-LT" sz="2800" dirty="0" smtClean="0"/>
              <a:t/>
            </a:r>
            <a:br>
              <a:rPr lang="lt-LT" sz="2800" dirty="0" smtClean="0"/>
            </a:br>
            <a:r>
              <a:rPr lang="lt-LT" sz="2800" dirty="0" smtClean="0"/>
              <a:t/>
            </a:r>
            <a:br>
              <a:rPr lang="lt-LT" sz="2800" dirty="0" smtClean="0"/>
            </a:br>
            <a:endParaRPr sz="2800" dirty="0"/>
          </a:p>
        </p:txBody>
      </p:sp>
      <p:sp>
        <p:nvSpPr>
          <p:cNvPr id="215" name="Google Shape;215;p29"/>
          <p:cNvSpPr txBox="1">
            <a:spLocks noGrp="1"/>
          </p:cNvSpPr>
          <p:nvPr>
            <p:ph type="subTitle" idx="1"/>
          </p:nvPr>
        </p:nvSpPr>
        <p:spPr>
          <a:xfrm>
            <a:off x="181607" y="296562"/>
            <a:ext cx="2039967" cy="4933077"/>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lt-LT" sz="2000" b="1" dirty="0" smtClean="0">
                <a:solidFill>
                  <a:schemeClr val="tx1"/>
                </a:solidFill>
              </a:rPr>
              <a:t>Pėstiesiems takas ir aikštelė</a:t>
            </a:r>
          </a:p>
          <a:p>
            <a:pPr marL="0" lvl="0" indent="0" algn="l" rtl="0">
              <a:spcBef>
                <a:spcPts val="0"/>
              </a:spcBef>
              <a:spcAft>
                <a:spcPts val="0"/>
              </a:spcAft>
              <a:buClr>
                <a:schemeClr val="dk1"/>
              </a:buClr>
              <a:buSzPts val="1100"/>
              <a:buFont typeface="Arial"/>
              <a:buNone/>
            </a:pPr>
            <a:endParaRPr lang="lt-LT" dirty="0">
              <a:solidFill>
                <a:schemeClr val="tx1"/>
              </a:solidFill>
            </a:endParaRPr>
          </a:p>
          <a:p>
            <a:pPr marL="0" lvl="0" indent="0">
              <a:buSzPts val="1100"/>
              <a:buNone/>
            </a:pPr>
            <a:r>
              <a:rPr lang="lt-LT" dirty="0"/>
              <a:t>netvarkinga ir nelygi automobilių stovėjimo aikštelės danga ir takas prie pagrindinio mokyklos įėjimo. Iškritus didesniam kritulių kiekiui susidaro daug purvo ir nepatogumų. Iš </a:t>
            </a:r>
            <a:r>
              <a:rPr lang="lt-LT" dirty="0" err="1"/>
              <a:t>Sausdravo</a:t>
            </a:r>
            <a:r>
              <a:rPr lang="lt-LT" dirty="0"/>
              <a:t> gatvės neįrengtas šaligatvis pėstiesiems, taigi norėdami patekti į mokyklą, mokiniai ir darbuotojai eina per važiuojamą kelio dalį ar </a:t>
            </a:r>
            <a:r>
              <a:rPr lang="lt-LT" dirty="0" smtClean="0"/>
              <a:t>žolyną.</a:t>
            </a:r>
          </a:p>
          <a:p>
            <a:pPr marL="0" lvl="0" indent="0">
              <a:buSzPts val="1100"/>
              <a:buNone/>
            </a:pPr>
            <a:r>
              <a:rPr lang="lt-LT" b="1" dirty="0" smtClean="0">
                <a:solidFill>
                  <a:schemeClr val="tx1"/>
                </a:solidFill>
              </a:rPr>
              <a:t>Rekomendacija:</a:t>
            </a:r>
          </a:p>
          <a:p>
            <a:pPr marL="0" lvl="0" indent="0">
              <a:buSzPts val="1100"/>
              <a:buNone/>
            </a:pPr>
            <a:r>
              <a:rPr lang="lt-LT" dirty="0" smtClean="0">
                <a:solidFill>
                  <a:schemeClr val="tx1"/>
                </a:solidFill>
              </a:rPr>
              <a:t>Įrengti pėsčiųjų taką ir numatyti automobilių stovėjimo aikštelės remontą.</a:t>
            </a:r>
            <a:endParaRPr lang="lt-LT" dirty="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indent="0">
              <a:buSzPts val="1100"/>
              <a:buNone/>
            </a:pPr>
            <a:endParaRPr lang="lt-LT" b="1" dirty="0" smtClean="0"/>
          </a:p>
          <a:p>
            <a:pPr marL="0" indent="0">
              <a:buSzPts val="1100"/>
              <a:buNone/>
            </a:pPr>
            <a:endParaRPr lang="lt-LT" b="1" dirty="0"/>
          </a:p>
          <a:p>
            <a:pPr marL="0" indent="0">
              <a:buSzPts val="1100"/>
              <a:buNone/>
            </a:pPr>
            <a:endParaRPr lang="lt-LT" b="1" dirty="0" smtClean="0"/>
          </a:p>
          <a:p>
            <a:pPr marL="0" indent="0">
              <a:buSzPts val="1100"/>
              <a:buNone/>
            </a:pPr>
            <a:endParaRPr lang="lt-LT" b="1" dirty="0"/>
          </a:p>
          <a:p>
            <a:pPr marL="0" indent="0">
              <a:buSzPts val="1100"/>
              <a:buNone/>
            </a:pPr>
            <a:endParaRPr lang="lt-LT" b="1" dirty="0" smtClean="0">
              <a:solidFill>
                <a:schemeClr val="tx1"/>
              </a:solidFill>
            </a:endParaRPr>
          </a:p>
          <a:p>
            <a:pPr marL="0" indent="0">
              <a:buSzPts val="1100"/>
              <a:buNone/>
            </a:pPr>
            <a:endParaRPr lang="lt-LT" b="1" dirty="0">
              <a:solidFill>
                <a:schemeClr val="tx1"/>
              </a:solidFill>
            </a:endParaRPr>
          </a:p>
          <a:p>
            <a:pPr marL="0" indent="0">
              <a:buSzPts val="1100"/>
              <a:buNone/>
            </a:pPr>
            <a:endParaRPr lang="lt-LT" b="1" dirty="0" smtClean="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p:txBody>
      </p:sp>
      <p:sp>
        <p:nvSpPr>
          <p:cNvPr id="221" name="Google Shape;221;p29"/>
          <p:cNvSpPr/>
          <p:nvPr/>
        </p:nvSpPr>
        <p:spPr>
          <a:xfrm rot="-5400000">
            <a:off x="1573826" y="3775036"/>
            <a:ext cx="1552800" cy="186900"/>
          </a:xfrm>
          <a:prstGeom prst="rect">
            <a:avLst/>
          </a:prstGeom>
          <a:solidFill>
            <a:schemeClr val="dk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Proxima Nova"/>
              <a:ea typeface="Proxima Nova"/>
              <a:cs typeface="Proxima Nova"/>
              <a:sym typeface="Proxima Nova"/>
            </a:endParaRPr>
          </a:p>
        </p:txBody>
      </p:sp>
      <p:sp>
        <p:nvSpPr>
          <p:cNvPr id="222" name="Google Shape;222;p29"/>
          <p:cNvSpPr/>
          <p:nvPr/>
        </p:nvSpPr>
        <p:spPr>
          <a:xfrm>
            <a:off x="0" y="0"/>
            <a:ext cx="1755900" cy="166800"/>
          </a:xfrm>
          <a:prstGeom prst="rect">
            <a:avLst/>
          </a:prstGeom>
          <a:solidFill>
            <a:schemeClr val="dk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Proxima Nova"/>
              <a:ea typeface="Proxima Nova"/>
              <a:cs typeface="Proxima Nova"/>
              <a:sym typeface="Proxima Nova"/>
            </a:endParaRPr>
          </a:p>
        </p:txBody>
      </p:sp>
      <p:pic>
        <p:nvPicPr>
          <p:cNvPr id="2" name="Paveikslėlis 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283410" y="333633"/>
            <a:ext cx="2804984" cy="2103738"/>
          </a:xfrm>
          <a:prstGeom prst="rect">
            <a:avLst/>
          </a:prstGeom>
        </p:spPr>
      </p:pic>
      <p:pic>
        <p:nvPicPr>
          <p:cNvPr id="3" name="Paveikslėlis 2"/>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724665" y="333633"/>
            <a:ext cx="2971800" cy="2103738"/>
          </a:xfrm>
          <a:prstGeom prst="rect">
            <a:avLst/>
          </a:prstGeom>
        </p:spPr>
      </p:pic>
      <p:pic>
        <p:nvPicPr>
          <p:cNvPr id="4" name="Paveikslėlis 3"/>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392828" y="2437371"/>
            <a:ext cx="3188042" cy="2159344"/>
          </a:xfrm>
          <a:prstGeom prst="rect">
            <a:avLst/>
          </a:prstGeom>
        </p:spPr>
      </p:pic>
    </p:spTree>
    <p:extLst>
      <p:ext uri="{BB962C8B-B14F-4D97-AF65-F5344CB8AC3E}">
        <p14:creationId xmlns:p14="http://schemas.microsoft.com/office/powerpoint/2010/main" val="4219993217"/>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Shape 213"/>
        <p:cNvGrpSpPr/>
        <p:nvPr/>
      </p:nvGrpSpPr>
      <p:grpSpPr>
        <a:xfrm>
          <a:off x="0" y="0"/>
          <a:ext cx="0" cy="0"/>
          <a:chOff x="0" y="0"/>
          <a:chExt cx="0" cy="0"/>
        </a:xfrm>
      </p:grpSpPr>
      <p:sp>
        <p:nvSpPr>
          <p:cNvPr id="214" name="Google Shape;214;p29"/>
          <p:cNvSpPr txBox="1">
            <a:spLocks noGrp="1"/>
          </p:cNvSpPr>
          <p:nvPr>
            <p:ph type="title"/>
          </p:nvPr>
        </p:nvSpPr>
        <p:spPr>
          <a:xfrm>
            <a:off x="181607" y="247135"/>
            <a:ext cx="2570340" cy="1810266"/>
          </a:xfrm>
          <a:prstGeom prst="rect">
            <a:avLst/>
          </a:prstGeom>
        </p:spPr>
        <p:txBody>
          <a:bodyPr spcFirstLastPara="1" wrap="square" lIns="91425" tIns="91425" rIns="91425" bIns="91425" anchor="b" anchorCtr="0">
            <a:noAutofit/>
          </a:bodyPr>
          <a:lstStyle/>
          <a:p>
            <a:pPr lvl="0"/>
            <a:r>
              <a:rPr lang="lt-LT" sz="2800" dirty="0" smtClean="0"/>
              <a:t/>
            </a:r>
            <a:br>
              <a:rPr lang="lt-LT" sz="2800" dirty="0" smtClean="0"/>
            </a:br>
            <a:r>
              <a:rPr lang="lt-LT" sz="2800" dirty="0" smtClean="0"/>
              <a:t>Vidaus </a:t>
            </a:r>
            <a:r>
              <a:rPr lang="lt-LT" sz="2800" dirty="0" smtClean="0">
                <a:latin typeface="Red Hat Display" panose="020B0604020202020204" charset="0"/>
                <a:ea typeface="Red Hat Display" panose="020B0604020202020204" charset="0"/>
                <a:cs typeface="Red Hat Display" panose="020B0604020202020204" charset="0"/>
              </a:rPr>
              <a:t>patalpos: </a:t>
            </a:r>
            <a:r>
              <a:rPr lang="lt-LT" sz="1200" b="0" u="sng" dirty="0" smtClean="0">
                <a:latin typeface="Asap" panose="020B0604020202020204" charset="-70"/>
              </a:rPr>
              <a:t/>
            </a:r>
            <a:br>
              <a:rPr lang="lt-LT" sz="1200" b="0" u="sng" dirty="0" smtClean="0">
                <a:latin typeface="Asap" panose="020B0604020202020204" charset="-70"/>
              </a:rPr>
            </a:br>
            <a:r>
              <a:rPr lang="lt-LT" sz="1200" b="0" dirty="0" smtClean="0">
                <a:latin typeface="Asap" panose="020B0604020202020204" charset="-70"/>
              </a:rPr>
              <a:t>pirmame </a:t>
            </a:r>
            <a:r>
              <a:rPr lang="lt-LT" sz="1200" b="0" dirty="0">
                <a:latin typeface="Asap" panose="020B0604020202020204" charset="-70"/>
              </a:rPr>
              <a:t>aukšte klasėse grindų nuolydis netolygus, grindys sukrypusios, galimai dėl sėdusio </a:t>
            </a:r>
            <a:r>
              <a:rPr lang="lt-LT" sz="1200" b="0" dirty="0" smtClean="0">
                <a:latin typeface="Asap" panose="020B0604020202020204" charset="-70"/>
              </a:rPr>
              <a:t>pamato.</a:t>
            </a:r>
            <a:endParaRPr sz="1200" b="0" dirty="0">
              <a:latin typeface="Asap" panose="020B0604020202020204" charset="-70"/>
            </a:endParaRPr>
          </a:p>
        </p:txBody>
      </p:sp>
      <p:sp>
        <p:nvSpPr>
          <p:cNvPr id="215" name="Google Shape;215;p29"/>
          <p:cNvSpPr txBox="1">
            <a:spLocks noGrp="1"/>
          </p:cNvSpPr>
          <p:nvPr>
            <p:ph type="subTitle" idx="1"/>
          </p:nvPr>
        </p:nvSpPr>
        <p:spPr>
          <a:xfrm>
            <a:off x="181607" y="1220857"/>
            <a:ext cx="2413312" cy="4008782"/>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endParaRPr lang="lt-LT" dirty="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indent="0">
              <a:buSzPts val="1100"/>
              <a:buNone/>
            </a:pPr>
            <a:endParaRPr lang="lt-LT" b="1" dirty="0">
              <a:solidFill>
                <a:schemeClr val="tx1"/>
              </a:solidFill>
            </a:endParaRPr>
          </a:p>
          <a:p>
            <a:pPr marL="0" indent="0">
              <a:buSzPts val="1100"/>
              <a:buNone/>
            </a:pPr>
            <a:r>
              <a:rPr lang="lt-LT" dirty="0" smtClean="0"/>
              <a:t>Sporto </a:t>
            </a:r>
            <a:r>
              <a:rPr lang="lt-LT" dirty="0"/>
              <a:t>salėje nuo lubų vietomis atšokęs tinkas, išlikę seni kaitriniai šviestuvai, kurie skleidžia mažiau šviesos ir vartoja daugiau elektros energijos. Išsikraipę ir aplūžinėję metaliniai </a:t>
            </a:r>
            <a:r>
              <a:rPr lang="lt-LT" dirty="0" smtClean="0"/>
              <a:t>turėklai.</a:t>
            </a:r>
            <a:endParaRPr lang="lt-LT" b="1" dirty="0" smtClean="0"/>
          </a:p>
          <a:p>
            <a:pPr marL="0" indent="0">
              <a:buSzPts val="1100"/>
              <a:buNone/>
            </a:pPr>
            <a:endParaRPr lang="lt-LT" b="1" dirty="0"/>
          </a:p>
          <a:p>
            <a:pPr marL="0" indent="0">
              <a:buSzPts val="1100"/>
              <a:buNone/>
            </a:pPr>
            <a:r>
              <a:rPr lang="lt-LT" b="1" dirty="0" smtClean="0"/>
              <a:t>Rekomendacija:</a:t>
            </a:r>
          </a:p>
          <a:p>
            <a:pPr marL="0" indent="0">
              <a:buSzPts val="1100"/>
              <a:buNone/>
            </a:pPr>
            <a:r>
              <a:rPr lang="lt-LT" dirty="0" smtClean="0"/>
              <a:t>Atnaujinti metalinius turėklus, pakeisti kaitrinius šviestuvus, stebėti grindis, kad neatsirastų didesnių defektų, sėdimų.</a:t>
            </a:r>
          </a:p>
          <a:p>
            <a:pPr marL="0" indent="0">
              <a:buSzPts val="1100"/>
              <a:buNone/>
            </a:pPr>
            <a:endParaRPr lang="lt-LT" b="1" dirty="0"/>
          </a:p>
          <a:p>
            <a:pPr marL="0" indent="0">
              <a:buSzPts val="1100"/>
              <a:buNone/>
            </a:pPr>
            <a:endParaRPr lang="lt-LT" b="1" dirty="0" smtClean="0">
              <a:solidFill>
                <a:schemeClr val="tx1"/>
              </a:solidFill>
            </a:endParaRPr>
          </a:p>
          <a:p>
            <a:pPr marL="0" indent="0">
              <a:buSzPts val="1100"/>
              <a:buNone/>
            </a:pPr>
            <a:endParaRPr lang="lt-LT" b="1" dirty="0">
              <a:solidFill>
                <a:schemeClr val="tx1"/>
              </a:solidFill>
            </a:endParaRPr>
          </a:p>
          <a:p>
            <a:pPr marL="0" indent="0">
              <a:buSzPts val="1100"/>
              <a:buNone/>
            </a:pPr>
            <a:endParaRPr lang="lt-LT" b="1" dirty="0" smtClean="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p:txBody>
      </p:sp>
      <p:sp>
        <p:nvSpPr>
          <p:cNvPr id="221" name="Google Shape;221;p29"/>
          <p:cNvSpPr/>
          <p:nvPr/>
        </p:nvSpPr>
        <p:spPr>
          <a:xfrm rot="-5400000">
            <a:off x="2118617" y="3775036"/>
            <a:ext cx="1552800" cy="186900"/>
          </a:xfrm>
          <a:prstGeom prst="rect">
            <a:avLst/>
          </a:prstGeom>
          <a:solidFill>
            <a:schemeClr val="dk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Proxima Nova"/>
              <a:ea typeface="Proxima Nova"/>
              <a:cs typeface="Proxima Nova"/>
              <a:sym typeface="Proxima Nova"/>
            </a:endParaRPr>
          </a:p>
        </p:txBody>
      </p:sp>
      <p:sp>
        <p:nvSpPr>
          <p:cNvPr id="222" name="Google Shape;222;p29"/>
          <p:cNvSpPr/>
          <p:nvPr/>
        </p:nvSpPr>
        <p:spPr>
          <a:xfrm>
            <a:off x="0" y="0"/>
            <a:ext cx="1755900" cy="166800"/>
          </a:xfrm>
          <a:prstGeom prst="rect">
            <a:avLst/>
          </a:prstGeom>
          <a:solidFill>
            <a:schemeClr val="dk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Proxima Nova"/>
              <a:ea typeface="Proxima Nova"/>
              <a:cs typeface="Proxima Nova"/>
              <a:sym typeface="Proxima Nova"/>
            </a:endParaRPr>
          </a:p>
        </p:txBody>
      </p:sp>
      <p:pic>
        <p:nvPicPr>
          <p:cNvPr id="2" name="Paveikslėlis 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147486" y="284205"/>
            <a:ext cx="2910017" cy="1828800"/>
          </a:xfrm>
          <a:prstGeom prst="rect">
            <a:avLst/>
          </a:prstGeom>
        </p:spPr>
      </p:pic>
      <p:pic>
        <p:nvPicPr>
          <p:cNvPr id="4" name="Paveikslėlis 3"/>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169508" y="284205"/>
            <a:ext cx="2749378" cy="1828800"/>
          </a:xfrm>
          <a:prstGeom prst="rect">
            <a:avLst/>
          </a:prstGeom>
        </p:spPr>
      </p:pic>
      <p:pic>
        <p:nvPicPr>
          <p:cNvPr id="6" name="Paveikslėlis 5"/>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3169508" y="2147276"/>
            <a:ext cx="2749378" cy="2497610"/>
          </a:xfrm>
          <a:prstGeom prst="rect">
            <a:avLst/>
          </a:prstGeom>
        </p:spPr>
      </p:pic>
      <p:pic>
        <p:nvPicPr>
          <p:cNvPr id="9" name="Paveikslėlis 8"/>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6147487" y="2147276"/>
            <a:ext cx="2910016" cy="2497610"/>
          </a:xfrm>
          <a:prstGeom prst="rect">
            <a:avLst/>
          </a:prstGeom>
        </p:spPr>
      </p:pic>
    </p:spTree>
    <p:extLst>
      <p:ext uri="{BB962C8B-B14F-4D97-AF65-F5344CB8AC3E}">
        <p14:creationId xmlns:p14="http://schemas.microsoft.com/office/powerpoint/2010/main" val="771747311"/>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Shape 213"/>
        <p:cNvGrpSpPr/>
        <p:nvPr/>
      </p:nvGrpSpPr>
      <p:grpSpPr>
        <a:xfrm>
          <a:off x="0" y="0"/>
          <a:ext cx="0" cy="0"/>
          <a:chOff x="0" y="0"/>
          <a:chExt cx="0" cy="0"/>
        </a:xfrm>
      </p:grpSpPr>
      <p:sp>
        <p:nvSpPr>
          <p:cNvPr id="214" name="Google Shape;214;p29"/>
          <p:cNvSpPr txBox="1">
            <a:spLocks noGrp="1"/>
          </p:cNvSpPr>
          <p:nvPr>
            <p:ph type="title"/>
          </p:nvPr>
        </p:nvSpPr>
        <p:spPr>
          <a:xfrm>
            <a:off x="181606" y="284205"/>
            <a:ext cx="2858155" cy="1829197"/>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lt-LT" sz="2800" dirty="0" smtClean="0"/>
              <a:t/>
            </a:r>
            <a:br>
              <a:rPr lang="lt-LT" sz="2800" dirty="0" smtClean="0"/>
            </a:br>
            <a:r>
              <a:rPr lang="lt-LT" sz="2800" dirty="0" smtClean="0"/>
              <a:t/>
            </a:r>
            <a:br>
              <a:rPr lang="lt-LT" sz="2800" dirty="0" smtClean="0"/>
            </a:br>
            <a:endParaRPr sz="2800" dirty="0"/>
          </a:p>
        </p:txBody>
      </p:sp>
      <p:sp>
        <p:nvSpPr>
          <p:cNvPr id="215" name="Google Shape;215;p29"/>
          <p:cNvSpPr txBox="1">
            <a:spLocks noGrp="1"/>
          </p:cNvSpPr>
          <p:nvPr>
            <p:ph type="subTitle" idx="1"/>
          </p:nvPr>
        </p:nvSpPr>
        <p:spPr>
          <a:xfrm>
            <a:off x="181607" y="302741"/>
            <a:ext cx="2039967" cy="4926898"/>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indent="0">
              <a:buSzPts val="1100"/>
              <a:buNone/>
            </a:pPr>
            <a:endParaRPr lang="lt-LT" b="1" dirty="0" smtClean="0"/>
          </a:p>
          <a:p>
            <a:pPr marL="0" indent="0">
              <a:buSzPts val="1100"/>
              <a:buNone/>
            </a:pPr>
            <a:endParaRPr lang="lt-LT" b="1" dirty="0"/>
          </a:p>
          <a:p>
            <a:pPr marL="0" indent="0">
              <a:buSzPts val="1100"/>
              <a:buNone/>
            </a:pPr>
            <a:endParaRPr lang="lt-LT" b="1" dirty="0" smtClean="0"/>
          </a:p>
          <a:p>
            <a:pPr marL="0" indent="0">
              <a:buSzPts val="1100"/>
              <a:buNone/>
            </a:pPr>
            <a:endParaRPr lang="lt-LT" b="1" dirty="0"/>
          </a:p>
          <a:p>
            <a:pPr marL="0" indent="0">
              <a:buSzPts val="1100"/>
              <a:buNone/>
            </a:pPr>
            <a:endParaRPr lang="lt-LT" b="1" dirty="0" smtClean="0">
              <a:solidFill>
                <a:schemeClr val="tx1"/>
              </a:solidFill>
            </a:endParaRPr>
          </a:p>
          <a:p>
            <a:pPr marL="0" indent="0">
              <a:buSzPts val="1100"/>
              <a:buNone/>
            </a:pPr>
            <a:endParaRPr lang="lt-LT" b="1" dirty="0">
              <a:solidFill>
                <a:schemeClr val="tx1"/>
              </a:solidFill>
            </a:endParaRPr>
          </a:p>
          <a:p>
            <a:pPr marL="0" indent="0">
              <a:buSzPts val="1100"/>
              <a:buNone/>
            </a:pPr>
            <a:endParaRPr lang="lt-LT" b="1" dirty="0" smtClean="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p:txBody>
      </p:sp>
      <p:sp>
        <p:nvSpPr>
          <p:cNvPr id="221" name="Google Shape;221;p29"/>
          <p:cNvSpPr/>
          <p:nvPr/>
        </p:nvSpPr>
        <p:spPr>
          <a:xfrm rot="-5400000">
            <a:off x="2600531" y="3873890"/>
            <a:ext cx="1552800" cy="186900"/>
          </a:xfrm>
          <a:prstGeom prst="rect">
            <a:avLst/>
          </a:prstGeom>
          <a:solidFill>
            <a:schemeClr val="dk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Proxima Nova"/>
              <a:ea typeface="Proxima Nova"/>
              <a:cs typeface="Proxima Nova"/>
              <a:sym typeface="Proxima Nova"/>
            </a:endParaRPr>
          </a:p>
        </p:txBody>
      </p:sp>
      <p:sp>
        <p:nvSpPr>
          <p:cNvPr id="222" name="Google Shape;222;p29"/>
          <p:cNvSpPr/>
          <p:nvPr/>
        </p:nvSpPr>
        <p:spPr>
          <a:xfrm>
            <a:off x="0" y="0"/>
            <a:ext cx="1755900" cy="166800"/>
          </a:xfrm>
          <a:prstGeom prst="rect">
            <a:avLst/>
          </a:prstGeom>
          <a:solidFill>
            <a:schemeClr val="dk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Proxima Nova"/>
              <a:ea typeface="Proxima Nova"/>
              <a:cs typeface="Proxima Nova"/>
              <a:sym typeface="Proxima Nova"/>
            </a:endParaRPr>
          </a:p>
        </p:txBody>
      </p:sp>
      <p:sp>
        <p:nvSpPr>
          <p:cNvPr id="2" name="Stačiakampis 1"/>
          <p:cNvSpPr/>
          <p:nvPr/>
        </p:nvSpPr>
        <p:spPr>
          <a:xfrm>
            <a:off x="4090087" y="3527280"/>
            <a:ext cx="4572000" cy="677108"/>
          </a:xfrm>
          <a:prstGeom prst="rect">
            <a:avLst/>
          </a:prstGeom>
        </p:spPr>
        <p:txBody>
          <a:bodyPr>
            <a:spAutoFit/>
          </a:bodyPr>
          <a:lstStyle/>
          <a:p>
            <a:pPr lvl="0"/>
            <a:r>
              <a:rPr lang="lt-LT" sz="2000" b="1" dirty="0">
                <a:solidFill>
                  <a:schemeClr val="hlink"/>
                </a:solidFill>
                <a:latin typeface="Red Hat Display" panose="020B0604020202020204" charset="0"/>
                <a:ea typeface="Red Hat Display" panose="020B0604020202020204" charset="0"/>
                <a:cs typeface="Red Hat Display" panose="020B0604020202020204" charset="0"/>
              </a:rPr>
              <a:t>Plungės specialiojo ugdymo centras</a:t>
            </a:r>
            <a:r>
              <a:rPr lang="lt-LT" sz="2000" b="1" dirty="0" smtClean="0">
                <a:solidFill>
                  <a:schemeClr val="hlink"/>
                </a:solidFill>
                <a:latin typeface="Red Hat Display" panose="020B0604020202020204" charset="0"/>
                <a:ea typeface="Red Hat Display" panose="020B0604020202020204" charset="0"/>
                <a:cs typeface="Red Hat Display" panose="020B0604020202020204" charset="0"/>
              </a:rPr>
              <a:t>;</a:t>
            </a:r>
          </a:p>
          <a:p>
            <a:pPr lvl="0"/>
            <a:r>
              <a:rPr lang="lt-LT" sz="1800" dirty="0" smtClean="0">
                <a:solidFill>
                  <a:schemeClr val="hlink"/>
                </a:solidFill>
                <a:latin typeface="Red Hat Display" panose="020B0604020202020204" charset="0"/>
                <a:ea typeface="Red Hat Display" panose="020B0604020202020204" charset="0"/>
                <a:cs typeface="Red Hat Display" panose="020B0604020202020204" charset="0"/>
              </a:rPr>
              <a:t> </a:t>
            </a:r>
            <a:r>
              <a:rPr lang="lt-LT" sz="1800" dirty="0" err="1">
                <a:solidFill>
                  <a:schemeClr val="hlink"/>
                </a:solidFill>
                <a:latin typeface="Red Hat Display" panose="020B0604020202020204" charset="0"/>
                <a:ea typeface="Red Hat Display" panose="020B0604020202020204" charset="0"/>
                <a:cs typeface="Red Hat Display" panose="020B0604020202020204" charset="0"/>
              </a:rPr>
              <a:t>Mendeno</a:t>
            </a:r>
            <a:r>
              <a:rPr lang="lt-LT" sz="1800" dirty="0">
                <a:solidFill>
                  <a:schemeClr val="hlink"/>
                </a:solidFill>
                <a:latin typeface="Red Hat Display" panose="020B0604020202020204" charset="0"/>
                <a:ea typeface="Red Hat Display" panose="020B0604020202020204" charset="0"/>
                <a:cs typeface="Red Hat Display" panose="020B0604020202020204" charset="0"/>
              </a:rPr>
              <a:t> g. 4, Plungė</a:t>
            </a:r>
          </a:p>
        </p:txBody>
      </p:sp>
      <p:sp>
        <p:nvSpPr>
          <p:cNvPr id="9" name="Google Shape;228;p30"/>
          <p:cNvSpPr txBox="1">
            <a:spLocks/>
          </p:cNvSpPr>
          <p:nvPr/>
        </p:nvSpPr>
        <p:spPr>
          <a:xfrm>
            <a:off x="4982300" y="2347784"/>
            <a:ext cx="4161600" cy="496966"/>
          </a:xfrm>
          <a:prstGeom prst="rect">
            <a:avLst/>
          </a:prstGeom>
          <a:solidFill>
            <a:schemeClr val="bg2"/>
          </a:solidFill>
          <a:ln>
            <a:noFill/>
          </a:ln>
        </p:spPr>
        <p:txBody>
          <a:bodyPr spcFirstLastPara="1" wrap="square" lIns="91425" tIns="91425" rIns="91425" bIns="91425" anchor="ctr" anchorCtr="0">
            <a:noAutofit/>
          </a:bodyPr>
          <a:lstStyle/>
          <a:p>
            <a:pPr algn="l" rtl="0">
              <a:buClrTx/>
              <a:buFontTx/>
            </a:pPr>
            <a:r>
              <a:rPr lang="lt-LT" sz="5000" b="1" dirty="0" smtClean="0">
                <a:solidFill>
                  <a:schemeClr val="bg1"/>
                </a:solidFill>
                <a:latin typeface="Red Hat Display" panose="020B0604020202020204" charset="0"/>
                <a:ea typeface="Red Hat Display" panose="020B0604020202020204" charset="0"/>
                <a:cs typeface="Red Hat Display" panose="020B0604020202020204" charset="0"/>
              </a:rPr>
              <a:t>11</a:t>
            </a:r>
            <a:endParaRPr lang="lt-LT" sz="5000" b="1" dirty="0">
              <a:solidFill>
                <a:schemeClr val="bg1"/>
              </a:solidFill>
              <a:latin typeface="Red Hat Display" panose="020B0604020202020204" charset="0"/>
              <a:ea typeface="Red Hat Display" panose="020B0604020202020204" charset="0"/>
              <a:cs typeface="Red Hat Display" panose="020B0604020202020204" charset="0"/>
            </a:endParaRPr>
          </a:p>
        </p:txBody>
      </p:sp>
      <p:pic>
        <p:nvPicPr>
          <p:cNvPr id="3" name="Paveikslėlis 2"/>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166801"/>
            <a:ext cx="2734984" cy="2051238"/>
          </a:xfrm>
          <a:prstGeom prst="rect">
            <a:avLst/>
          </a:prstGeom>
        </p:spPr>
      </p:pic>
      <p:pic>
        <p:nvPicPr>
          <p:cNvPr id="4" name="Paveikslėlis 3"/>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0" y="2171699"/>
            <a:ext cx="2734984" cy="2572042"/>
          </a:xfrm>
          <a:prstGeom prst="rect">
            <a:avLst/>
          </a:prstGeom>
        </p:spPr>
      </p:pic>
      <p:pic>
        <p:nvPicPr>
          <p:cNvPr id="6" name="Paveikslėlis 5"/>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3470382" y="302741"/>
            <a:ext cx="3325833" cy="2021730"/>
          </a:xfrm>
          <a:prstGeom prst="rect">
            <a:avLst/>
          </a:prstGeom>
        </p:spPr>
      </p:pic>
    </p:spTree>
    <p:extLst>
      <p:ext uri="{BB962C8B-B14F-4D97-AF65-F5344CB8AC3E}">
        <p14:creationId xmlns:p14="http://schemas.microsoft.com/office/powerpoint/2010/main" val="204340826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13"/>
        <p:cNvGrpSpPr/>
        <p:nvPr/>
      </p:nvGrpSpPr>
      <p:grpSpPr>
        <a:xfrm>
          <a:off x="0" y="0"/>
          <a:ext cx="0" cy="0"/>
          <a:chOff x="0" y="0"/>
          <a:chExt cx="0" cy="0"/>
        </a:xfrm>
      </p:grpSpPr>
      <p:sp>
        <p:nvSpPr>
          <p:cNvPr id="214" name="Google Shape;214;p29"/>
          <p:cNvSpPr txBox="1">
            <a:spLocks noGrp="1"/>
          </p:cNvSpPr>
          <p:nvPr>
            <p:ph type="title"/>
          </p:nvPr>
        </p:nvSpPr>
        <p:spPr>
          <a:xfrm>
            <a:off x="172860" y="239687"/>
            <a:ext cx="2864634" cy="1463061"/>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lt-LT" sz="2800" dirty="0" smtClean="0"/>
              <a:t>Įėjimo stogeliai</a:t>
            </a:r>
            <a:br>
              <a:rPr lang="lt-LT" sz="2800" dirty="0" smtClean="0"/>
            </a:br>
            <a:endParaRPr sz="2800" dirty="0"/>
          </a:p>
        </p:txBody>
      </p:sp>
      <p:sp>
        <p:nvSpPr>
          <p:cNvPr id="215" name="Google Shape;215;p29"/>
          <p:cNvSpPr txBox="1">
            <a:spLocks noGrp="1"/>
          </p:cNvSpPr>
          <p:nvPr>
            <p:ph type="subTitle" idx="1"/>
          </p:nvPr>
        </p:nvSpPr>
        <p:spPr>
          <a:xfrm>
            <a:off x="172860" y="1316308"/>
            <a:ext cx="2039967" cy="2830331"/>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lt-LT" dirty="0" smtClean="0"/>
              <a:t>Atšokęs, ištrupėjęs stogelio tinkas. Galimai lietaus vanduo ir drėgmė pro stoginę skardinę dangą patenka dėl išlinkusios stogelio konstrukcijos. </a:t>
            </a:r>
            <a:endParaRPr lang="lt-LT" dirty="0"/>
          </a:p>
          <a:p>
            <a:pPr marL="0" lvl="0" indent="0" algn="l" rtl="0">
              <a:spcBef>
                <a:spcPts val="0"/>
              </a:spcBef>
              <a:spcAft>
                <a:spcPts val="0"/>
              </a:spcAft>
              <a:buClr>
                <a:schemeClr val="dk1"/>
              </a:buClr>
              <a:buSzPts val="1100"/>
              <a:buFont typeface="Arial"/>
              <a:buNone/>
            </a:pPr>
            <a:r>
              <a:rPr lang="lt-LT" dirty="0" smtClean="0"/>
              <a:t>Gautas prašymas skirti lėšų stogelių remontams.</a:t>
            </a:r>
            <a:endParaRPr lang="lt-LT" dirty="0"/>
          </a:p>
          <a:p>
            <a:pPr marL="0" lvl="0" indent="0" algn="l" rtl="0">
              <a:spcBef>
                <a:spcPts val="0"/>
              </a:spcBef>
              <a:spcAft>
                <a:spcPts val="0"/>
              </a:spcAft>
              <a:buClr>
                <a:schemeClr val="dk1"/>
              </a:buClr>
              <a:buSzPts val="1100"/>
              <a:buFont typeface="Arial"/>
              <a:buNone/>
            </a:pPr>
            <a:endParaRPr lang="lt-LT" dirty="0" smtClean="0"/>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r>
              <a:rPr lang="lt-LT" b="1" dirty="0" smtClean="0">
                <a:solidFill>
                  <a:schemeClr val="tx1"/>
                </a:solidFill>
              </a:rPr>
              <a:t>Rekomendacija:</a:t>
            </a:r>
            <a:r>
              <a:rPr lang="lt-LT" b="1" dirty="0">
                <a:solidFill>
                  <a:schemeClr val="tx1"/>
                </a:solidFill>
              </a:rPr>
              <a:t> </a:t>
            </a:r>
            <a:r>
              <a:rPr lang="lt-LT" dirty="0" smtClean="0">
                <a:solidFill>
                  <a:schemeClr val="tx1"/>
                </a:solidFill>
              </a:rPr>
              <a:t>Reikalinga tiksliai įvertinti stogelių konstrukcijos būklę ir priimti sprendimus kokio sudėtingumo remontas tikslingas.</a:t>
            </a:r>
          </a:p>
        </p:txBody>
      </p:sp>
      <p:sp>
        <p:nvSpPr>
          <p:cNvPr id="221" name="Google Shape;221;p29"/>
          <p:cNvSpPr/>
          <p:nvPr/>
        </p:nvSpPr>
        <p:spPr>
          <a:xfrm rot="-5400000">
            <a:off x="1445174" y="3775036"/>
            <a:ext cx="1552800" cy="186900"/>
          </a:xfrm>
          <a:prstGeom prst="rect">
            <a:avLst/>
          </a:prstGeom>
          <a:solidFill>
            <a:schemeClr val="dk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Proxima Nova"/>
              <a:ea typeface="Proxima Nova"/>
              <a:cs typeface="Proxima Nova"/>
              <a:sym typeface="Proxima Nova"/>
            </a:endParaRPr>
          </a:p>
        </p:txBody>
      </p:sp>
      <p:sp>
        <p:nvSpPr>
          <p:cNvPr id="222" name="Google Shape;222;p29"/>
          <p:cNvSpPr/>
          <p:nvPr/>
        </p:nvSpPr>
        <p:spPr>
          <a:xfrm>
            <a:off x="0" y="0"/>
            <a:ext cx="1755900" cy="166800"/>
          </a:xfrm>
          <a:prstGeom prst="rect">
            <a:avLst/>
          </a:prstGeom>
          <a:solidFill>
            <a:schemeClr val="dk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Proxima Nova"/>
              <a:ea typeface="Proxima Nova"/>
              <a:cs typeface="Proxima Nova"/>
              <a:sym typeface="Proxima Nova"/>
            </a:endParaRPr>
          </a:p>
        </p:txBody>
      </p:sp>
      <p:pic>
        <p:nvPicPr>
          <p:cNvPr id="4098" name="Picture 2" descr="C:\Users\marius.birskys\Desktop\Švietimo įstaigų apžiūros\Saules gimnazija\20240820_084409.jpg"/>
          <p:cNvPicPr>
            <a:picLocks noGrp="1" noChangeAspect="1" noChangeArrowheads="1"/>
          </p:cNvPicPr>
          <p:nvPr>
            <p:ph type="pic" idx="6"/>
          </p:nvPr>
        </p:nvPicPr>
        <p:blipFill>
          <a:blip r:embed="rId3" cstate="email">
            <a:extLst>
              <a:ext uri="{28A0092B-C50C-407E-A947-70E740481C1C}">
                <a14:useLocalDpi xmlns:a14="http://schemas.microsoft.com/office/drawing/2010/main"/>
              </a:ext>
            </a:extLst>
          </a:blip>
          <a:srcRect/>
          <a:stretch>
            <a:fillRect/>
          </a:stretch>
        </p:blipFill>
        <p:spPr bwMode="auto">
          <a:xfrm>
            <a:off x="6322553" y="1983258"/>
            <a:ext cx="2619490" cy="2594919"/>
          </a:xfrm>
          <a:prstGeom prst="rect">
            <a:avLst/>
          </a:prstGeom>
          <a:noFill/>
          <a:extLst>
            <a:ext uri="{909E8E84-426E-40DD-AFC4-6F175D3DCCD1}">
              <a14:hiddenFill xmlns:a14="http://schemas.microsoft.com/office/drawing/2010/main">
                <a:solidFill>
                  <a:srgbClr val="FFFFFF"/>
                </a:solidFill>
              </a14:hiddenFill>
            </a:ext>
          </a:extLst>
        </p:spPr>
      </p:pic>
      <p:pic>
        <p:nvPicPr>
          <p:cNvPr id="4" name="Paveikslėlis 3"/>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271001" y="1421027"/>
            <a:ext cx="3919734" cy="3330146"/>
          </a:xfrm>
          <a:prstGeom prst="rect">
            <a:avLst/>
          </a:prstGeom>
        </p:spPr>
      </p:pic>
      <p:pic>
        <p:nvPicPr>
          <p:cNvPr id="5" name="Paveikslėlis 4"/>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6246342" y="290383"/>
            <a:ext cx="2695702" cy="1909119"/>
          </a:xfrm>
          <a:prstGeom prst="rect">
            <a:avLst/>
          </a:prstGeom>
        </p:spPr>
      </p:pic>
    </p:spTree>
    <p:extLst>
      <p:ext uri="{BB962C8B-B14F-4D97-AF65-F5344CB8AC3E}">
        <p14:creationId xmlns:p14="http://schemas.microsoft.com/office/powerpoint/2010/main" val="165059134"/>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Shape 213"/>
        <p:cNvGrpSpPr/>
        <p:nvPr/>
      </p:nvGrpSpPr>
      <p:grpSpPr>
        <a:xfrm>
          <a:off x="0" y="0"/>
          <a:ext cx="0" cy="0"/>
          <a:chOff x="0" y="0"/>
          <a:chExt cx="0" cy="0"/>
        </a:xfrm>
      </p:grpSpPr>
      <p:sp>
        <p:nvSpPr>
          <p:cNvPr id="214" name="Google Shape;214;p29"/>
          <p:cNvSpPr txBox="1">
            <a:spLocks noGrp="1"/>
          </p:cNvSpPr>
          <p:nvPr>
            <p:ph type="title"/>
          </p:nvPr>
        </p:nvSpPr>
        <p:spPr>
          <a:xfrm>
            <a:off x="181607" y="378834"/>
            <a:ext cx="2570340" cy="1268708"/>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lt-LT" sz="2800" dirty="0" smtClean="0"/>
              <a:t/>
            </a:r>
            <a:br>
              <a:rPr lang="lt-LT" sz="2800" dirty="0" smtClean="0"/>
            </a:br>
            <a:r>
              <a:rPr lang="lt-LT" sz="2800" dirty="0" smtClean="0"/>
              <a:t>Fasadas:</a:t>
            </a:r>
            <a:br>
              <a:rPr lang="lt-LT" sz="2800" dirty="0" smtClean="0"/>
            </a:br>
            <a:endParaRPr sz="2800" dirty="0"/>
          </a:p>
        </p:txBody>
      </p:sp>
      <p:sp>
        <p:nvSpPr>
          <p:cNvPr id="215" name="Google Shape;215;p29"/>
          <p:cNvSpPr txBox="1">
            <a:spLocks noGrp="1"/>
          </p:cNvSpPr>
          <p:nvPr>
            <p:ph type="subTitle" idx="1"/>
          </p:nvPr>
        </p:nvSpPr>
        <p:spPr>
          <a:xfrm>
            <a:off x="181607" y="1220857"/>
            <a:ext cx="2039967" cy="4008782"/>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lt-LT" dirty="0" smtClean="0">
                <a:solidFill>
                  <a:schemeClr val="tx1"/>
                </a:solidFill>
              </a:rPr>
              <a:t>Fasadas renovuotas, esminių defektų nepastebėta.</a:t>
            </a:r>
            <a:endParaRPr lang="lt-LT" dirty="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indent="0">
              <a:buSzPts val="1100"/>
              <a:buNone/>
            </a:pPr>
            <a:endParaRPr lang="lt-LT" b="1" dirty="0" smtClean="0"/>
          </a:p>
          <a:p>
            <a:pPr marL="0" indent="0">
              <a:buSzPts val="1100"/>
              <a:buNone/>
            </a:pPr>
            <a:endParaRPr lang="lt-LT" b="1" dirty="0"/>
          </a:p>
          <a:p>
            <a:pPr marL="0" indent="0">
              <a:buSzPts val="1100"/>
              <a:buNone/>
            </a:pPr>
            <a:endParaRPr lang="lt-LT" b="1" dirty="0" smtClean="0">
              <a:solidFill>
                <a:schemeClr val="tx1"/>
              </a:solidFill>
            </a:endParaRPr>
          </a:p>
          <a:p>
            <a:pPr marL="0" indent="0">
              <a:buSzPts val="1100"/>
              <a:buNone/>
            </a:pPr>
            <a:endParaRPr lang="lt-LT" b="1" dirty="0" smtClean="0">
              <a:solidFill>
                <a:schemeClr val="tx1"/>
              </a:solidFill>
            </a:endParaRPr>
          </a:p>
          <a:p>
            <a:pPr marL="0" indent="0">
              <a:buSzPts val="1100"/>
              <a:buNone/>
            </a:pPr>
            <a:endParaRPr lang="lt-LT" b="1" dirty="0">
              <a:solidFill>
                <a:schemeClr val="tx1"/>
              </a:solidFill>
            </a:endParaRPr>
          </a:p>
          <a:p>
            <a:pPr marL="0" indent="0">
              <a:buSzPts val="1100"/>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p:txBody>
      </p:sp>
      <p:sp>
        <p:nvSpPr>
          <p:cNvPr id="221" name="Google Shape;221;p29"/>
          <p:cNvSpPr/>
          <p:nvPr/>
        </p:nvSpPr>
        <p:spPr>
          <a:xfrm rot="-5400000">
            <a:off x="1911968" y="3746606"/>
            <a:ext cx="1552800" cy="186900"/>
          </a:xfrm>
          <a:prstGeom prst="rect">
            <a:avLst/>
          </a:prstGeom>
          <a:solidFill>
            <a:schemeClr val="dk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Proxima Nova"/>
              <a:ea typeface="Proxima Nova"/>
              <a:cs typeface="Proxima Nova"/>
              <a:sym typeface="Proxima Nova"/>
            </a:endParaRPr>
          </a:p>
        </p:txBody>
      </p:sp>
      <p:sp>
        <p:nvSpPr>
          <p:cNvPr id="222" name="Google Shape;222;p29"/>
          <p:cNvSpPr/>
          <p:nvPr/>
        </p:nvSpPr>
        <p:spPr>
          <a:xfrm>
            <a:off x="0" y="0"/>
            <a:ext cx="1755900" cy="166800"/>
          </a:xfrm>
          <a:prstGeom prst="rect">
            <a:avLst/>
          </a:prstGeom>
          <a:solidFill>
            <a:schemeClr val="dk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Proxima Nova"/>
              <a:ea typeface="Proxima Nova"/>
              <a:cs typeface="Proxima Nova"/>
              <a:sym typeface="Proxima Nova"/>
            </a:endParaRPr>
          </a:p>
        </p:txBody>
      </p:sp>
      <p:pic>
        <p:nvPicPr>
          <p:cNvPr id="2" name="Paveikslėlis 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964194" y="302740"/>
            <a:ext cx="3179806" cy="2199503"/>
          </a:xfrm>
          <a:prstGeom prst="rect">
            <a:avLst/>
          </a:prstGeom>
        </p:spPr>
      </p:pic>
      <p:pic>
        <p:nvPicPr>
          <p:cNvPr id="3" name="Paveikslėlis 2"/>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594918" y="302741"/>
            <a:ext cx="3336324" cy="2199502"/>
          </a:xfrm>
          <a:prstGeom prst="rect">
            <a:avLst/>
          </a:prstGeom>
        </p:spPr>
      </p:pic>
      <p:pic>
        <p:nvPicPr>
          <p:cNvPr id="4" name="Paveikslėlis 3"/>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3515496" y="2551670"/>
            <a:ext cx="4547287" cy="2093216"/>
          </a:xfrm>
          <a:prstGeom prst="rect">
            <a:avLst/>
          </a:prstGeom>
        </p:spPr>
      </p:pic>
    </p:spTree>
    <p:extLst>
      <p:ext uri="{BB962C8B-B14F-4D97-AF65-F5344CB8AC3E}">
        <p14:creationId xmlns:p14="http://schemas.microsoft.com/office/powerpoint/2010/main" val="4154611368"/>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Shape 213"/>
        <p:cNvGrpSpPr/>
        <p:nvPr/>
      </p:nvGrpSpPr>
      <p:grpSpPr>
        <a:xfrm>
          <a:off x="0" y="0"/>
          <a:ext cx="0" cy="0"/>
          <a:chOff x="0" y="0"/>
          <a:chExt cx="0" cy="0"/>
        </a:xfrm>
      </p:grpSpPr>
      <p:sp>
        <p:nvSpPr>
          <p:cNvPr id="214" name="Google Shape;214;p29"/>
          <p:cNvSpPr txBox="1">
            <a:spLocks noGrp="1"/>
          </p:cNvSpPr>
          <p:nvPr>
            <p:ph type="title"/>
          </p:nvPr>
        </p:nvSpPr>
        <p:spPr>
          <a:xfrm>
            <a:off x="181607" y="378834"/>
            <a:ext cx="2039967" cy="1268708"/>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lt-LT" sz="2800" dirty="0" smtClean="0"/>
              <a:t/>
            </a:r>
            <a:br>
              <a:rPr lang="lt-LT" sz="2800" dirty="0" smtClean="0"/>
            </a:br>
            <a:r>
              <a:rPr lang="lt-LT" sz="2800" dirty="0" smtClean="0"/>
              <a:t>Stogas:</a:t>
            </a:r>
            <a:br>
              <a:rPr lang="lt-LT" sz="2800" dirty="0" smtClean="0"/>
            </a:br>
            <a:endParaRPr sz="2800" dirty="0"/>
          </a:p>
        </p:txBody>
      </p:sp>
      <p:sp>
        <p:nvSpPr>
          <p:cNvPr id="215" name="Google Shape;215;p29"/>
          <p:cNvSpPr txBox="1">
            <a:spLocks noGrp="1"/>
          </p:cNvSpPr>
          <p:nvPr>
            <p:ph type="subTitle" idx="1"/>
          </p:nvPr>
        </p:nvSpPr>
        <p:spPr>
          <a:xfrm>
            <a:off x="181607" y="1220857"/>
            <a:ext cx="2039967" cy="4008782"/>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lt-LT" dirty="0" smtClean="0">
                <a:solidFill>
                  <a:schemeClr val="tx1"/>
                </a:solidFill>
              </a:rPr>
              <a:t>Bituminė stogo danga turi susidariusių pūslių, vietomis nelygi susiraukšlėjusi, prie parapetų apaugusi samanomis. Dalis stogo, virš palėpės: stogo danga - asbestinis šiferis, pralaidus vandeniui. (numatytas remontas)</a:t>
            </a:r>
            <a:endParaRPr lang="lt-LT" dirty="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r>
              <a:rPr lang="lt-LT" b="1" dirty="0" smtClean="0">
                <a:solidFill>
                  <a:schemeClr val="tx1"/>
                </a:solidFill>
              </a:rPr>
              <a:t>Rekomendacija:</a:t>
            </a:r>
          </a:p>
          <a:p>
            <a:pPr marL="0" lvl="0" indent="0" algn="l" rtl="0">
              <a:spcBef>
                <a:spcPts val="0"/>
              </a:spcBef>
              <a:spcAft>
                <a:spcPts val="0"/>
              </a:spcAft>
              <a:buClr>
                <a:schemeClr val="dk1"/>
              </a:buClr>
              <a:buSzPts val="1100"/>
              <a:buFont typeface="Arial"/>
              <a:buNone/>
            </a:pPr>
            <a:r>
              <a:rPr lang="lt-LT" dirty="0" smtClean="0">
                <a:solidFill>
                  <a:schemeClr val="tx1"/>
                </a:solidFill>
              </a:rPr>
              <a:t>Nuvalyti samanas, stebėti stogo dangą, dėl  susidariusių bangelių.</a:t>
            </a:r>
            <a:endParaRPr lang="lt-LT" dirty="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p:txBody>
      </p:sp>
      <p:sp>
        <p:nvSpPr>
          <p:cNvPr id="221" name="Google Shape;221;p29"/>
          <p:cNvSpPr/>
          <p:nvPr/>
        </p:nvSpPr>
        <p:spPr>
          <a:xfrm rot="-5400000">
            <a:off x="1445174" y="3775036"/>
            <a:ext cx="1552800" cy="186900"/>
          </a:xfrm>
          <a:prstGeom prst="rect">
            <a:avLst/>
          </a:prstGeom>
          <a:solidFill>
            <a:schemeClr val="dk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Proxima Nova"/>
              <a:ea typeface="Proxima Nova"/>
              <a:cs typeface="Proxima Nova"/>
              <a:sym typeface="Proxima Nova"/>
            </a:endParaRPr>
          </a:p>
        </p:txBody>
      </p:sp>
      <p:sp>
        <p:nvSpPr>
          <p:cNvPr id="222" name="Google Shape;222;p29"/>
          <p:cNvSpPr/>
          <p:nvPr/>
        </p:nvSpPr>
        <p:spPr>
          <a:xfrm>
            <a:off x="0" y="0"/>
            <a:ext cx="1755900" cy="166800"/>
          </a:xfrm>
          <a:prstGeom prst="rect">
            <a:avLst/>
          </a:prstGeom>
          <a:solidFill>
            <a:schemeClr val="dk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Proxima Nova"/>
              <a:ea typeface="Proxima Nova"/>
              <a:cs typeface="Proxima Nova"/>
              <a:sym typeface="Proxima Nova"/>
            </a:endParaRPr>
          </a:p>
        </p:txBody>
      </p:sp>
      <p:pic>
        <p:nvPicPr>
          <p:cNvPr id="2" name="Paveikslėlis 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264876" y="302740"/>
            <a:ext cx="2879124" cy="2159343"/>
          </a:xfrm>
          <a:prstGeom prst="rect">
            <a:avLst/>
          </a:prstGeom>
        </p:spPr>
      </p:pic>
      <p:pic>
        <p:nvPicPr>
          <p:cNvPr id="3" name="Paveikslėlis 2"/>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574517" y="166800"/>
            <a:ext cx="3171376" cy="2295283"/>
          </a:xfrm>
          <a:prstGeom prst="rect">
            <a:avLst/>
          </a:prstGeom>
        </p:spPr>
      </p:pic>
      <p:pic>
        <p:nvPicPr>
          <p:cNvPr id="4" name="Paveikslėlis 3"/>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2574516" y="2462083"/>
            <a:ext cx="3171376" cy="2134631"/>
          </a:xfrm>
          <a:prstGeom prst="rect">
            <a:avLst/>
          </a:prstGeom>
        </p:spPr>
      </p:pic>
      <p:pic>
        <p:nvPicPr>
          <p:cNvPr id="5" name="Paveikslėlis 4"/>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6264876" y="2462083"/>
            <a:ext cx="2879124" cy="2134631"/>
          </a:xfrm>
          <a:prstGeom prst="rect">
            <a:avLst/>
          </a:prstGeom>
        </p:spPr>
      </p:pic>
    </p:spTree>
    <p:extLst>
      <p:ext uri="{BB962C8B-B14F-4D97-AF65-F5344CB8AC3E}">
        <p14:creationId xmlns:p14="http://schemas.microsoft.com/office/powerpoint/2010/main" val="3392243904"/>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Shape 226"/>
        <p:cNvGrpSpPr/>
        <p:nvPr/>
      </p:nvGrpSpPr>
      <p:grpSpPr>
        <a:xfrm>
          <a:off x="0" y="0"/>
          <a:ext cx="0" cy="0"/>
          <a:chOff x="0" y="0"/>
          <a:chExt cx="0" cy="0"/>
        </a:xfrm>
      </p:grpSpPr>
      <p:sp>
        <p:nvSpPr>
          <p:cNvPr id="227" name="Google Shape;227;p30"/>
          <p:cNvSpPr txBox="1">
            <a:spLocks noGrp="1"/>
          </p:cNvSpPr>
          <p:nvPr>
            <p:ph type="title"/>
          </p:nvPr>
        </p:nvSpPr>
        <p:spPr>
          <a:xfrm>
            <a:off x="222421" y="206005"/>
            <a:ext cx="2726626" cy="3284779"/>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lt-LT" sz="2000" dirty="0" smtClean="0"/>
              <a:t>Vidaus patalpos:</a:t>
            </a:r>
            <a:br>
              <a:rPr lang="lt-LT" sz="2000" dirty="0" smtClean="0"/>
            </a:br>
            <a:r>
              <a:rPr lang="lt-LT" sz="1200" b="0" dirty="0">
                <a:latin typeface="Asap" panose="020B0604020202020204" charset="-70"/>
              </a:rPr>
              <a:t>p</a:t>
            </a:r>
            <a:r>
              <a:rPr lang="lt-LT" sz="1200" b="0" dirty="0" smtClean="0">
                <a:latin typeface="Asap" panose="020B0604020202020204" charset="-70"/>
              </a:rPr>
              <a:t>astebėti tik smulkūs defektai: senas pandusas, kuris neatitinka reikalavimų (planuojamas remontuoti), vietomis grindų dangoje smulkūs pažeidimai, tikėtina bus remontuoti kosmetinių remontų metu.</a:t>
            </a:r>
            <a:br>
              <a:rPr lang="lt-LT" sz="1200" b="0" dirty="0" smtClean="0">
                <a:latin typeface="Asap" panose="020B0604020202020204" charset="-70"/>
              </a:rPr>
            </a:br>
            <a:r>
              <a:rPr lang="lt-LT" sz="1200" b="0" dirty="0" smtClean="0">
                <a:latin typeface="Asap" panose="020B0604020202020204" charset="-70"/>
              </a:rPr>
              <a:t>Šiaurinėje pastato dalyje esantis korpusas – renovuojamas.</a:t>
            </a:r>
            <a:br>
              <a:rPr lang="lt-LT" sz="1200" b="0" dirty="0" smtClean="0">
                <a:latin typeface="Asap" panose="020B0604020202020204" charset="-70"/>
              </a:rPr>
            </a:br>
            <a:r>
              <a:rPr lang="lt-LT" sz="1200" b="0" dirty="0" smtClean="0">
                <a:latin typeface="Asap" panose="020B0604020202020204" charset="-70"/>
              </a:rPr>
              <a:t>Sporto salė tvarkinga, renovuota, išskyrus radiatoriai iškilę, neįleisti į sieną, gali būti pavojingi sportuojantiems.</a:t>
            </a:r>
            <a:endParaRPr sz="1200" b="0" dirty="0">
              <a:latin typeface="Asap" panose="020B0604020202020204" charset="-70"/>
            </a:endParaRPr>
          </a:p>
        </p:txBody>
      </p:sp>
      <p:sp>
        <p:nvSpPr>
          <p:cNvPr id="234" name="Google Shape;234;p30"/>
          <p:cNvSpPr/>
          <p:nvPr/>
        </p:nvSpPr>
        <p:spPr>
          <a:xfrm>
            <a:off x="6384731" y="4982153"/>
            <a:ext cx="804215" cy="166800"/>
          </a:xfrm>
          <a:prstGeom prst="rect">
            <a:avLst/>
          </a:prstGeom>
          <a:solidFill>
            <a:schemeClr val="dk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Proxima Nova"/>
              <a:ea typeface="Proxima Nova"/>
              <a:cs typeface="Proxima Nova"/>
              <a:sym typeface="Proxima Nova"/>
            </a:endParaRPr>
          </a:p>
        </p:txBody>
      </p:sp>
      <p:sp>
        <p:nvSpPr>
          <p:cNvPr id="235" name="Google Shape;235;p30"/>
          <p:cNvSpPr/>
          <p:nvPr/>
        </p:nvSpPr>
        <p:spPr>
          <a:xfrm rot="5400000">
            <a:off x="2862480" y="786875"/>
            <a:ext cx="1326795" cy="165058"/>
          </a:xfrm>
          <a:prstGeom prst="rect">
            <a:avLst/>
          </a:prstGeom>
          <a:solidFill>
            <a:schemeClr val="dk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Proxima Nova"/>
              <a:ea typeface="Proxima Nova"/>
              <a:cs typeface="Proxima Nova"/>
              <a:sym typeface="Proxima Nova"/>
            </a:endParaRPr>
          </a:p>
        </p:txBody>
      </p:sp>
      <p:sp>
        <p:nvSpPr>
          <p:cNvPr id="236" name="Google Shape;236;p30"/>
          <p:cNvSpPr/>
          <p:nvPr/>
        </p:nvSpPr>
        <p:spPr>
          <a:xfrm>
            <a:off x="2949046" y="4976700"/>
            <a:ext cx="1505400" cy="166800"/>
          </a:xfrm>
          <a:prstGeom prst="rect">
            <a:avLst/>
          </a:prstGeom>
          <a:solidFill>
            <a:schemeClr val="dk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Proxima Nova"/>
              <a:ea typeface="Proxima Nova"/>
              <a:cs typeface="Proxima Nova"/>
              <a:sym typeface="Proxima Nova"/>
            </a:endParaRPr>
          </a:p>
        </p:txBody>
      </p:sp>
      <p:cxnSp>
        <p:nvCxnSpPr>
          <p:cNvPr id="237" name="Google Shape;237;p30"/>
          <p:cNvCxnSpPr/>
          <p:nvPr/>
        </p:nvCxnSpPr>
        <p:spPr>
          <a:xfrm>
            <a:off x="3443348" y="2951476"/>
            <a:ext cx="0" cy="1345800"/>
          </a:xfrm>
          <a:prstGeom prst="straightConnector1">
            <a:avLst/>
          </a:prstGeom>
          <a:noFill/>
          <a:ln w="19050" cap="flat" cmpd="sng">
            <a:solidFill>
              <a:schemeClr val="dk1"/>
            </a:solidFill>
            <a:prstDash val="solid"/>
            <a:round/>
            <a:headEnd type="none" w="med" len="med"/>
            <a:tailEnd type="none" w="med" len="med"/>
          </a:ln>
        </p:spPr>
      </p:cxnSp>
      <p:pic>
        <p:nvPicPr>
          <p:cNvPr id="14" name="Paveikslėlio vietos rezervavimo ženklas 13"/>
          <p:cNvPicPr>
            <a:picLocks noGrp="1" noChangeAspect="1"/>
          </p:cNvPicPr>
          <p:nvPr>
            <p:ph type="pic" idx="7"/>
          </p:nvPr>
        </p:nvPicPr>
        <p:blipFill>
          <a:blip r:embed="rId3" cstate="email">
            <a:extLst>
              <a:ext uri="{28A0092B-C50C-407E-A947-70E740481C1C}">
                <a14:useLocalDpi xmlns:a14="http://schemas.microsoft.com/office/drawing/2010/main"/>
              </a:ext>
            </a:extLst>
          </a:blip>
          <a:srcRect/>
          <a:stretch>
            <a:fillRect/>
          </a:stretch>
        </p:blipFill>
        <p:spPr>
          <a:xfrm>
            <a:off x="6794100" y="166791"/>
            <a:ext cx="2349900" cy="1235701"/>
          </a:xfrm>
        </p:spPr>
      </p:pic>
      <p:pic>
        <p:nvPicPr>
          <p:cNvPr id="8" name="Paveikslėlio vietos rezervavimo ženklas 7"/>
          <p:cNvPicPr>
            <a:picLocks noGrp="1" noChangeAspect="1"/>
          </p:cNvPicPr>
          <p:nvPr>
            <p:ph type="pic" idx="4"/>
          </p:nvPr>
        </p:nvPicPr>
        <p:blipFill>
          <a:blip r:embed="rId4" cstate="email">
            <a:extLst>
              <a:ext uri="{28A0092B-C50C-407E-A947-70E740481C1C}">
                <a14:useLocalDpi xmlns:a14="http://schemas.microsoft.com/office/drawing/2010/main"/>
              </a:ext>
            </a:extLst>
          </a:blip>
          <a:srcRect/>
          <a:stretch>
            <a:fillRect/>
          </a:stretch>
        </p:blipFill>
        <p:spPr>
          <a:xfrm>
            <a:off x="3645243" y="166787"/>
            <a:ext cx="2964024" cy="1266597"/>
          </a:xfrm>
        </p:spPr>
      </p:pic>
      <p:pic>
        <p:nvPicPr>
          <p:cNvPr id="10" name="Paveikslėlio vietos rezervavimo ženklas 9"/>
          <p:cNvPicPr>
            <a:picLocks noGrp="1" noChangeAspect="1"/>
          </p:cNvPicPr>
          <p:nvPr>
            <p:ph type="pic" idx="5"/>
          </p:nvPr>
        </p:nvPicPr>
        <p:blipFill>
          <a:blip r:embed="rId5" cstate="email">
            <a:extLst>
              <a:ext uri="{28A0092B-C50C-407E-A947-70E740481C1C}">
                <a14:useLocalDpi xmlns:a14="http://schemas.microsoft.com/office/drawing/2010/main"/>
              </a:ext>
            </a:extLst>
          </a:blip>
          <a:srcRect/>
          <a:stretch>
            <a:fillRect/>
          </a:stretch>
        </p:blipFill>
        <p:spPr>
          <a:xfrm>
            <a:off x="4018412" y="1664176"/>
            <a:ext cx="4732638" cy="1287300"/>
          </a:xfrm>
        </p:spPr>
      </p:pic>
      <p:pic>
        <p:nvPicPr>
          <p:cNvPr id="9" name="Paveikslėlio vietos rezervavimo ženklas 8"/>
          <p:cNvPicPr>
            <a:picLocks noGrp="1" noChangeAspect="1"/>
          </p:cNvPicPr>
          <p:nvPr>
            <p:ph type="pic" idx="3"/>
          </p:nvPr>
        </p:nvPicPr>
        <p:blipFill>
          <a:blip r:embed="rId6" cstate="email">
            <a:extLst>
              <a:ext uri="{28A0092B-C50C-407E-A947-70E740481C1C}">
                <a14:useLocalDpi xmlns:a14="http://schemas.microsoft.com/office/drawing/2010/main"/>
              </a:ext>
            </a:extLst>
          </a:blip>
          <a:srcRect/>
          <a:stretch>
            <a:fillRect/>
          </a:stretch>
        </p:blipFill>
        <p:spPr>
          <a:xfrm>
            <a:off x="3672015" y="3002753"/>
            <a:ext cx="2654643" cy="1979400"/>
          </a:xfrm>
        </p:spPr>
      </p:pic>
      <p:pic>
        <p:nvPicPr>
          <p:cNvPr id="13" name="Paveikslėlio vietos rezervavimo ženklas 12"/>
          <p:cNvPicPr>
            <a:picLocks noGrp="1" noChangeAspect="1"/>
          </p:cNvPicPr>
          <p:nvPr>
            <p:ph type="pic" idx="6"/>
          </p:nvPr>
        </p:nvPicPr>
        <p:blipFill>
          <a:blip r:embed="rId7" cstate="email">
            <a:extLst>
              <a:ext uri="{28A0092B-C50C-407E-A947-70E740481C1C}">
                <a14:useLocalDpi xmlns:a14="http://schemas.microsoft.com/office/drawing/2010/main"/>
              </a:ext>
            </a:extLst>
          </a:blip>
          <a:srcRect/>
          <a:stretch>
            <a:fillRect/>
          </a:stretch>
        </p:blipFill>
        <p:spPr>
          <a:xfrm>
            <a:off x="6586151" y="3000699"/>
            <a:ext cx="2543795" cy="1981453"/>
          </a:xfrm>
        </p:spPr>
      </p:pic>
    </p:spTree>
    <p:extLst>
      <p:ext uri="{BB962C8B-B14F-4D97-AF65-F5344CB8AC3E}">
        <p14:creationId xmlns:p14="http://schemas.microsoft.com/office/powerpoint/2010/main" val="1105476913"/>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ntraštė 1"/>
          <p:cNvSpPr>
            <a:spLocks noGrp="1"/>
          </p:cNvSpPr>
          <p:nvPr>
            <p:ph type="title"/>
          </p:nvPr>
        </p:nvSpPr>
        <p:spPr>
          <a:xfrm>
            <a:off x="0" y="57799"/>
            <a:ext cx="3021228" cy="3908719"/>
          </a:xfrm>
        </p:spPr>
        <p:txBody>
          <a:bodyPr/>
          <a:lstStyle/>
          <a:p>
            <a:r>
              <a:rPr lang="lt-LT" sz="2800" dirty="0" smtClean="0"/>
              <a:t>Bendrabutis:</a:t>
            </a:r>
            <a:br>
              <a:rPr lang="lt-LT" sz="2800" dirty="0" smtClean="0"/>
            </a:br>
            <a:r>
              <a:rPr lang="lt-LT" sz="1200" b="0" dirty="0" smtClean="0">
                <a:latin typeface="Asap" panose="020B0604020202020204" charset="-70"/>
                <a:cs typeface="Times New Roman" panose="02020603050405020304" pitchFamily="18" charset="0"/>
              </a:rPr>
              <a:t>Apžiūrėjus  bendrabučio patalpas , pastebėta smulkių defektų: grindų dangoje įtrūkimų, vietomis atšokę glaistas ir dažai, bet kritinių avarinių pažeidimų neužfiksuota</a:t>
            </a:r>
            <a:r>
              <a:rPr lang="lt-LT" sz="1200" b="0" dirty="0" smtClean="0">
                <a:latin typeface="Asap" panose="020B0604020202020204" charset="-70"/>
              </a:rPr>
              <a:t>.</a:t>
            </a:r>
            <a:r>
              <a:rPr lang="lt-LT" dirty="0" smtClean="0"/>
              <a:t/>
            </a:r>
            <a:br>
              <a:rPr lang="lt-LT" dirty="0" smtClean="0"/>
            </a:br>
            <a:r>
              <a:rPr lang="lt-LT" dirty="0" smtClean="0"/>
              <a:t/>
            </a:r>
            <a:br>
              <a:rPr lang="lt-LT" dirty="0" smtClean="0"/>
            </a:br>
            <a:endParaRPr lang="lt-LT" dirty="0"/>
          </a:p>
        </p:txBody>
      </p:sp>
      <p:pic>
        <p:nvPicPr>
          <p:cNvPr id="9" name="Paveikslėlio vietos rezervavimo ženklas 8"/>
          <p:cNvPicPr>
            <a:picLocks noGrp="1" noChangeAspect="1"/>
          </p:cNvPicPr>
          <p:nvPr>
            <p:ph type="pic" idx="3"/>
          </p:nvPr>
        </p:nvPicPr>
        <p:blipFill>
          <a:blip r:embed="rId2" cstate="email">
            <a:extLst>
              <a:ext uri="{28A0092B-C50C-407E-A947-70E740481C1C}">
                <a14:useLocalDpi xmlns:a14="http://schemas.microsoft.com/office/drawing/2010/main"/>
              </a:ext>
            </a:extLst>
          </a:blip>
          <a:srcRect/>
          <a:stretch>
            <a:fillRect/>
          </a:stretch>
        </p:blipFill>
        <p:spPr>
          <a:xfrm>
            <a:off x="6612324" y="2452815"/>
            <a:ext cx="2463714" cy="2221127"/>
          </a:xfrm>
        </p:spPr>
      </p:pic>
      <p:pic>
        <p:nvPicPr>
          <p:cNvPr id="10" name="Paveikslėlio vietos rezervavimo ženklas 9"/>
          <p:cNvPicPr>
            <a:picLocks noGrp="1" noChangeAspect="1"/>
          </p:cNvPicPr>
          <p:nvPr>
            <p:ph type="pic" idx="4"/>
          </p:nvPr>
        </p:nvPicPr>
        <p:blipFill>
          <a:blip r:embed="rId3" cstate="email">
            <a:extLst>
              <a:ext uri="{28A0092B-C50C-407E-A947-70E740481C1C}">
                <a14:useLocalDpi xmlns:a14="http://schemas.microsoft.com/office/drawing/2010/main"/>
              </a:ext>
            </a:extLst>
          </a:blip>
          <a:srcRect/>
          <a:stretch>
            <a:fillRect/>
          </a:stretch>
        </p:blipFill>
        <p:spPr>
          <a:xfrm>
            <a:off x="6575854" y="172994"/>
            <a:ext cx="2568146" cy="2020330"/>
          </a:xfrm>
        </p:spPr>
      </p:pic>
      <p:pic>
        <p:nvPicPr>
          <p:cNvPr id="11" name="Paveikslėlio vietos rezervavimo ženklas 10"/>
          <p:cNvPicPr>
            <a:picLocks noGrp="1" noChangeAspect="1"/>
          </p:cNvPicPr>
          <p:nvPr>
            <p:ph type="pic" idx="6"/>
          </p:nvPr>
        </p:nvPicPr>
        <p:blipFill>
          <a:blip r:embed="rId4" cstate="email">
            <a:extLst>
              <a:ext uri="{28A0092B-C50C-407E-A947-70E740481C1C}">
                <a14:useLocalDpi xmlns:a14="http://schemas.microsoft.com/office/drawing/2010/main"/>
              </a:ext>
            </a:extLst>
          </a:blip>
          <a:srcRect/>
          <a:stretch>
            <a:fillRect/>
          </a:stretch>
        </p:blipFill>
        <p:spPr>
          <a:xfrm>
            <a:off x="3689994" y="189941"/>
            <a:ext cx="2809660" cy="2015739"/>
          </a:xfrm>
        </p:spPr>
      </p:pic>
      <p:pic>
        <p:nvPicPr>
          <p:cNvPr id="12" name="Paveikslėlis 11"/>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3682315" y="2452816"/>
            <a:ext cx="2792626" cy="2221127"/>
          </a:xfrm>
          <a:prstGeom prst="rect">
            <a:avLst/>
          </a:prstGeom>
        </p:spPr>
      </p:pic>
    </p:spTree>
    <p:extLst>
      <p:ext uri="{BB962C8B-B14F-4D97-AF65-F5344CB8AC3E}">
        <p14:creationId xmlns:p14="http://schemas.microsoft.com/office/powerpoint/2010/main" val="3818599222"/>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Shape 213"/>
        <p:cNvGrpSpPr/>
        <p:nvPr/>
      </p:nvGrpSpPr>
      <p:grpSpPr>
        <a:xfrm>
          <a:off x="0" y="0"/>
          <a:ext cx="0" cy="0"/>
          <a:chOff x="0" y="0"/>
          <a:chExt cx="0" cy="0"/>
        </a:xfrm>
      </p:grpSpPr>
      <p:sp>
        <p:nvSpPr>
          <p:cNvPr id="215" name="Google Shape;215;p29"/>
          <p:cNvSpPr txBox="1">
            <a:spLocks noGrp="1"/>
          </p:cNvSpPr>
          <p:nvPr>
            <p:ph type="subTitle" idx="1"/>
          </p:nvPr>
        </p:nvSpPr>
        <p:spPr>
          <a:xfrm>
            <a:off x="181607" y="1755913"/>
            <a:ext cx="2039967" cy="3712264"/>
          </a:xfrm>
          <a:prstGeom prst="rect">
            <a:avLst/>
          </a:prstGeom>
        </p:spPr>
        <p:txBody>
          <a:bodyPr spcFirstLastPara="1" wrap="square" lIns="91425" tIns="91425" rIns="91425" bIns="91425" anchor="t" anchorCtr="0">
            <a:noAutofit/>
          </a:bodyPr>
          <a:lstStyle/>
          <a:p>
            <a:pPr marL="0" lvl="0" indent="0">
              <a:buSzPts val="1100"/>
              <a:buNone/>
            </a:pPr>
            <a:endParaRPr lang="lt-LT" b="1" dirty="0" smtClean="0">
              <a:solidFill>
                <a:schemeClr val="tx1"/>
              </a:solidFill>
            </a:endParaRPr>
          </a:p>
          <a:p>
            <a:pPr marL="0" lvl="0" indent="0">
              <a:buSzPts val="1100"/>
              <a:buNone/>
            </a:pPr>
            <a:endParaRPr lang="lt-LT" b="1" dirty="0">
              <a:solidFill>
                <a:schemeClr val="tx1"/>
              </a:solidFill>
            </a:endParaRPr>
          </a:p>
          <a:p>
            <a:pPr marL="0" lvl="0" indent="0">
              <a:buSzPts val="1100"/>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dirty="0" smtClean="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indent="0">
              <a:buSzPts val="1100"/>
              <a:buNone/>
            </a:pPr>
            <a:endParaRPr lang="lt-LT" b="1" dirty="0" smtClean="0"/>
          </a:p>
          <a:p>
            <a:pPr marL="0" indent="0">
              <a:buSzPts val="1100"/>
              <a:buNone/>
            </a:pPr>
            <a:endParaRPr lang="lt-LT" b="1" dirty="0"/>
          </a:p>
          <a:p>
            <a:pPr marL="0" indent="0">
              <a:buSzPts val="1100"/>
              <a:buNone/>
            </a:pPr>
            <a:endParaRPr lang="lt-LT" b="1" dirty="0" smtClean="0"/>
          </a:p>
          <a:p>
            <a:pPr marL="0" indent="0">
              <a:buSzPts val="1100"/>
              <a:buNone/>
            </a:pPr>
            <a:endParaRPr lang="lt-LT" b="1" dirty="0"/>
          </a:p>
          <a:p>
            <a:pPr marL="0" indent="0">
              <a:buSzPts val="1100"/>
              <a:buNone/>
            </a:pPr>
            <a:endParaRPr lang="lt-LT" b="1" dirty="0" smtClean="0">
              <a:solidFill>
                <a:schemeClr val="tx1"/>
              </a:solidFill>
            </a:endParaRPr>
          </a:p>
          <a:p>
            <a:pPr marL="0" indent="0">
              <a:buSzPts val="1100"/>
              <a:buNone/>
            </a:pPr>
            <a:endParaRPr lang="lt-LT" b="1" dirty="0" smtClean="0">
              <a:solidFill>
                <a:schemeClr val="tx1"/>
              </a:solidFill>
            </a:endParaRPr>
          </a:p>
          <a:p>
            <a:pPr marL="0" indent="0">
              <a:buSzPts val="1100"/>
              <a:buNone/>
            </a:pPr>
            <a:endParaRPr lang="lt-LT" b="1" dirty="0">
              <a:solidFill>
                <a:schemeClr val="tx1"/>
              </a:solidFill>
            </a:endParaRPr>
          </a:p>
          <a:p>
            <a:pPr marL="0" indent="0">
              <a:buSzPts val="1100"/>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p:txBody>
      </p:sp>
      <p:sp>
        <p:nvSpPr>
          <p:cNvPr id="221" name="Google Shape;221;p29"/>
          <p:cNvSpPr/>
          <p:nvPr/>
        </p:nvSpPr>
        <p:spPr>
          <a:xfrm rot="-5400000">
            <a:off x="2787635" y="2311500"/>
            <a:ext cx="1552800" cy="186900"/>
          </a:xfrm>
          <a:prstGeom prst="rect">
            <a:avLst/>
          </a:prstGeom>
          <a:solidFill>
            <a:schemeClr val="dk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Proxima Nova"/>
              <a:ea typeface="Proxima Nova"/>
              <a:cs typeface="Proxima Nova"/>
              <a:sym typeface="Proxima Nova"/>
            </a:endParaRPr>
          </a:p>
        </p:txBody>
      </p:sp>
      <p:sp>
        <p:nvSpPr>
          <p:cNvPr id="222" name="Google Shape;222;p29"/>
          <p:cNvSpPr/>
          <p:nvPr/>
        </p:nvSpPr>
        <p:spPr>
          <a:xfrm>
            <a:off x="0" y="0"/>
            <a:ext cx="1755900" cy="166800"/>
          </a:xfrm>
          <a:prstGeom prst="rect">
            <a:avLst/>
          </a:prstGeom>
          <a:solidFill>
            <a:schemeClr val="dk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Proxima Nova"/>
              <a:ea typeface="Proxima Nova"/>
              <a:cs typeface="Proxima Nova"/>
              <a:sym typeface="Proxima Nova"/>
            </a:endParaRPr>
          </a:p>
        </p:txBody>
      </p:sp>
      <p:sp>
        <p:nvSpPr>
          <p:cNvPr id="7" name="Google Shape;228;p30"/>
          <p:cNvSpPr txBox="1">
            <a:spLocks/>
          </p:cNvSpPr>
          <p:nvPr/>
        </p:nvSpPr>
        <p:spPr>
          <a:xfrm>
            <a:off x="4982300" y="2404950"/>
            <a:ext cx="4001062" cy="505066"/>
          </a:xfrm>
          <a:prstGeom prst="rect">
            <a:avLst/>
          </a:prstGeom>
          <a:solidFill>
            <a:schemeClr val="bg2"/>
          </a:solidFill>
          <a:ln>
            <a:noFill/>
          </a:ln>
        </p:spPr>
        <p:txBody>
          <a:bodyPr spcFirstLastPara="1" wrap="square" lIns="91425" tIns="91425" rIns="91425" bIns="91425" anchor="ctr" anchorCtr="0">
            <a:noAutofit/>
          </a:bodyPr>
          <a:lstStyle/>
          <a:p>
            <a:pPr algn="l" rtl="0">
              <a:buClrTx/>
              <a:buFontTx/>
            </a:pPr>
            <a:r>
              <a:rPr lang="lt-LT" sz="5000" b="1" dirty="0" smtClean="0">
                <a:solidFill>
                  <a:schemeClr val="bg1"/>
                </a:solidFill>
              </a:rPr>
              <a:t>12</a:t>
            </a:r>
            <a:endParaRPr lang="lt-LT" sz="5000" b="1" dirty="0">
              <a:solidFill>
                <a:schemeClr val="bg1"/>
              </a:solidFill>
            </a:endParaRPr>
          </a:p>
        </p:txBody>
      </p:sp>
      <p:sp>
        <p:nvSpPr>
          <p:cNvPr id="2" name="Stačiakampis 1"/>
          <p:cNvSpPr/>
          <p:nvPr/>
        </p:nvSpPr>
        <p:spPr>
          <a:xfrm>
            <a:off x="4473146" y="3506917"/>
            <a:ext cx="4176584" cy="984885"/>
          </a:xfrm>
          <a:prstGeom prst="rect">
            <a:avLst/>
          </a:prstGeom>
        </p:spPr>
        <p:txBody>
          <a:bodyPr wrap="square">
            <a:spAutoFit/>
          </a:bodyPr>
          <a:lstStyle/>
          <a:p>
            <a:pPr lvl="0"/>
            <a:r>
              <a:rPr lang="lt-LT" sz="2000" b="1" dirty="0">
                <a:solidFill>
                  <a:schemeClr val="hlink"/>
                </a:solidFill>
                <a:latin typeface="Red Hat Display" panose="020B0604020202020204" charset="0"/>
                <a:ea typeface="Red Hat Display" panose="020B0604020202020204" charset="0"/>
                <a:cs typeface="Red Hat Display" panose="020B0604020202020204" charset="0"/>
              </a:rPr>
              <a:t>Plungės paslaugų ir švietimo pagalbos centras; </a:t>
            </a:r>
            <a:endParaRPr lang="lt-LT" sz="2000" b="1" dirty="0" smtClean="0">
              <a:solidFill>
                <a:schemeClr val="hlink"/>
              </a:solidFill>
              <a:latin typeface="Red Hat Display" panose="020B0604020202020204" charset="0"/>
              <a:ea typeface="Red Hat Display" panose="020B0604020202020204" charset="0"/>
              <a:cs typeface="Red Hat Display" panose="020B0604020202020204" charset="0"/>
            </a:endParaRPr>
          </a:p>
          <a:p>
            <a:pPr lvl="0"/>
            <a:r>
              <a:rPr lang="lt-LT" sz="1800" dirty="0" smtClean="0">
                <a:solidFill>
                  <a:schemeClr val="hlink"/>
                </a:solidFill>
                <a:latin typeface="Red Hat Display" panose="020B0604020202020204" charset="0"/>
                <a:ea typeface="Red Hat Display" panose="020B0604020202020204" charset="0"/>
                <a:cs typeface="Red Hat Display" panose="020B0604020202020204" charset="0"/>
              </a:rPr>
              <a:t>V</a:t>
            </a:r>
            <a:r>
              <a:rPr lang="lt-LT" sz="1800" dirty="0">
                <a:solidFill>
                  <a:schemeClr val="hlink"/>
                </a:solidFill>
                <a:latin typeface="Red Hat Display" panose="020B0604020202020204" charset="0"/>
                <a:ea typeface="Red Hat Display" panose="020B0604020202020204" charset="0"/>
                <a:cs typeface="Red Hat Display" panose="020B0604020202020204" charset="0"/>
              </a:rPr>
              <a:t>. Mačernio g. 29, Plungė</a:t>
            </a:r>
          </a:p>
        </p:txBody>
      </p:sp>
      <p:pic>
        <p:nvPicPr>
          <p:cNvPr id="4" name="Paveikslėlis 3"/>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3546" y="247135"/>
            <a:ext cx="3239530" cy="2157815"/>
          </a:xfrm>
          <a:prstGeom prst="rect">
            <a:avLst/>
          </a:prstGeom>
        </p:spPr>
      </p:pic>
      <p:pic>
        <p:nvPicPr>
          <p:cNvPr id="5" name="Paveikslėlis 4"/>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53546" y="2404950"/>
            <a:ext cx="3239530" cy="2645891"/>
          </a:xfrm>
          <a:prstGeom prst="rect">
            <a:avLst/>
          </a:prstGeom>
        </p:spPr>
      </p:pic>
    </p:spTree>
    <p:extLst>
      <p:ext uri="{BB962C8B-B14F-4D97-AF65-F5344CB8AC3E}">
        <p14:creationId xmlns:p14="http://schemas.microsoft.com/office/powerpoint/2010/main" val="1132078038"/>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Shape 213"/>
        <p:cNvGrpSpPr/>
        <p:nvPr/>
      </p:nvGrpSpPr>
      <p:grpSpPr>
        <a:xfrm>
          <a:off x="0" y="0"/>
          <a:ext cx="0" cy="0"/>
          <a:chOff x="0" y="0"/>
          <a:chExt cx="0" cy="0"/>
        </a:xfrm>
      </p:grpSpPr>
      <p:sp>
        <p:nvSpPr>
          <p:cNvPr id="214" name="Google Shape;214;p29"/>
          <p:cNvSpPr txBox="1">
            <a:spLocks noGrp="1"/>
          </p:cNvSpPr>
          <p:nvPr>
            <p:ph type="title"/>
          </p:nvPr>
        </p:nvSpPr>
        <p:spPr>
          <a:xfrm>
            <a:off x="181607" y="887764"/>
            <a:ext cx="2570340" cy="1268708"/>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lt-LT" sz="2800" dirty="0" smtClean="0"/>
              <a:t/>
            </a:r>
            <a:br>
              <a:rPr lang="lt-LT" sz="2800" dirty="0" smtClean="0"/>
            </a:br>
            <a:r>
              <a:rPr lang="lt-LT" sz="2800" dirty="0" smtClean="0"/>
              <a:t>Fasadas, cokolis, </a:t>
            </a:r>
            <a:r>
              <a:rPr lang="lt-LT" sz="2800" dirty="0" err="1" smtClean="0"/>
              <a:t>nuogrinda</a:t>
            </a:r>
            <a:r>
              <a:rPr lang="lt-LT" sz="2800" dirty="0" smtClean="0"/>
              <a:t/>
            </a:r>
            <a:br>
              <a:rPr lang="lt-LT" sz="2800" dirty="0" smtClean="0"/>
            </a:br>
            <a:endParaRPr sz="2800" dirty="0"/>
          </a:p>
        </p:txBody>
      </p:sp>
      <p:sp>
        <p:nvSpPr>
          <p:cNvPr id="215" name="Google Shape;215;p29"/>
          <p:cNvSpPr txBox="1">
            <a:spLocks noGrp="1"/>
          </p:cNvSpPr>
          <p:nvPr>
            <p:ph type="subTitle" idx="1"/>
          </p:nvPr>
        </p:nvSpPr>
        <p:spPr>
          <a:xfrm>
            <a:off x="181607" y="1784074"/>
            <a:ext cx="2039967" cy="4008782"/>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lt-LT" dirty="0" smtClean="0">
                <a:solidFill>
                  <a:schemeClr val="tx1"/>
                </a:solidFill>
              </a:rPr>
              <a:t>Fasadinis tinkas ištrupėjęs, apsinešęs nešvarumais. Iškritus didesniam kritulių kiekiui, drėgmė per gelžbetoninius  blokus skverbiasi į vidaus patalpas.</a:t>
            </a:r>
            <a:endParaRPr lang="lt-LT" dirty="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indent="0">
              <a:buSzPts val="1100"/>
              <a:buNone/>
            </a:pPr>
            <a:r>
              <a:rPr lang="lt-LT" b="1" dirty="0">
                <a:solidFill>
                  <a:schemeClr val="tx1"/>
                </a:solidFill>
              </a:rPr>
              <a:t>Rekomendacija</a:t>
            </a:r>
            <a:r>
              <a:rPr lang="lt-LT" b="1" dirty="0" smtClean="0">
                <a:solidFill>
                  <a:schemeClr val="tx1"/>
                </a:solidFill>
              </a:rPr>
              <a:t>: </a:t>
            </a:r>
            <a:r>
              <a:rPr lang="lt-LT" dirty="0" smtClean="0">
                <a:solidFill>
                  <a:schemeClr val="tx1"/>
                </a:solidFill>
              </a:rPr>
              <a:t>reikalinga apšiltinti ir apdirbti fasadą. </a:t>
            </a:r>
            <a:endParaRPr lang="lt-LT" dirty="0">
              <a:solidFill>
                <a:schemeClr val="tx1"/>
              </a:solidFill>
            </a:endParaRPr>
          </a:p>
          <a:p>
            <a:pPr marL="0" indent="0">
              <a:buSzPts val="1100"/>
              <a:buNone/>
            </a:pPr>
            <a:r>
              <a:rPr lang="lt-LT" dirty="0" smtClean="0">
                <a:solidFill>
                  <a:schemeClr val="tx1"/>
                </a:solidFill>
              </a:rPr>
              <a:t>Galimi variantai: apšiltinimo medžiaga+ skarda (ventiliacinis fasadas) arba apšiltinimo medžiaga + armavimas, struktūrinis tinkas.</a:t>
            </a:r>
            <a:endParaRPr lang="lt-LT" dirty="0">
              <a:solidFill>
                <a:schemeClr val="tx1"/>
              </a:solidFill>
            </a:endParaRPr>
          </a:p>
          <a:p>
            <a:pPr marL="0" indent="0">
              <a:buSzPts val="1100"/>
              <a:buNone/>
            </a:pPr>
            <a:endParaRPr lang="lt-LT" b="1" dirty="0" smtClean="0"/>
          </a:p>
          <a:p>
            <a:pPr marL="0" indent="0">
              <a:buSzPts val="1100"/>
              <a:buNone/>
            </a:pPr>
            <a:endParaRPr lang="lt-LT" b="1" dirty="0"/>
          </a:p>
          <a:p>
            <a:pPr marL="0" indent="0">
              <a:buSzPts val="1100"/>
              <a:buNone/>
            </a:pPr>
            <a:endParaRPr lang="lt-LT" b="1" dirty="0" smtClean="0"/>
          </a:p>
          <a:p>
            <a:pPr marL="0" indent="0">
              <a:buSzPts val="1100"/>
              <a:buNone/>
            </a:pPr>
            <a:endParaRPr lang="lt-LT" b="1" dirty="0"/>
          </a:p>
          <a:p>
            <a:pPr marL="0" indent="0">
              <a:buSzPts val="1100"/>
              <a:buNone/>
            </a:pPr>
            <a:endParaRPr lang="lt-LT" b="1" dirty="0" smtClean="0">
              <a:solidFill>
                <a:schemeClr val="tx1"/>
              </a:solidFill>
            </a:endParaRPr>
          </a:p>
          <a:p>
            <a:pPr marL="0" indent="0">
              <a:buSzPts val="1100"/>
              <a:buNone/>
            </a:pPr>
            <a:endParaRPr lang="lt-LT" b="1" dirty="0" smtClean="0">
              <a:solidFill>
                <a:schemeClr val="tx1"/>
              </a:solidFill>
            </a:endParaRPr>
          </a:p>
          <a:p>
            <a:pPr marL="0" indent="0">
              <a:buSzPts val="1100"/>
              <a:buNone/>
            </a:pPr>
            <a:endParaRPr lang="lt-LT" b="1" dirty="0">
              <a:solidFill>
                <a:schemeClr val="tx1"/>
              </a:solidFill>
            </a:endParaRPr>
          </a:p>
          <a:p>
            <a:pPr marL="0" indent="0">
              <a:buSzPts val="1100"/>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p:txBody>
      </p:sp>
      <p:sp>
        <p:nvSpPr>
          <p:cNvPr id="221" name="Google Shape;221;p29"/>
          <p:cNvSpPr/>
          <p:nvPr/>
        </p:nvSpPr>
        <p:spPr>
          <a:xfrm rot="-5400000">
            <a:off x="1630206" y="3775036"/>
            <a:ext cx="1552800" cy="186900"/>
          </a:xfrm>
          <a:prstGeom prst="rect">
            <a:avLst/>
          </a:prstGeom>
          <a:solidFill>
            <a:schemeClr val="dk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Proxima Nova"/>
              <a:ea typeface="Proxima Nova"/>
              <a:cs typeface="Proxima Nova"/>
              <a:sym typeface="Proxima Nova"/>
            </a:endParaRPr>
          </a:p>
        </p:txBody>
      </p:sp>
      <p:sp>
        <p:nvSpPr>
          <p:cNvPr id="222" name="Google Shape;222;p29"/>
          <p:cNvSpPr/>
          <p:nvPr/>
        </p:nvSpPr>
        <p:spPr>
          <a:xfrm>
            <a:off x="0" y="0"/>
            <a:ext cx="1755900" cy="166800"/>
          </a:xfrm>
          <a:prstGeom prst="rect">
            <a:avLst/>
          </a:prstGeom>
          <a:solidFill>
            <a:schemeClr val="dk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Proxima Nova"/>
              <a:ea typeface="Proxima Nova"/>
              <a:cs typeface="Proxima Nova"/>
              <a:sym typeface="Proxima Nova"/>
            </a:endParaRPr>
          </a:p>
        </p:txBody>
      </p:sp>
      <p:pic>
        <p:nvPicPr>
          <p:cNvPr id="2" name="Paveikslėlis 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060990" y="296562"/>
            <a:ext cx="2996512" cy="2119184"/>
          </a:xfrm>
          <a:prstGeom prst="rect">
            <a:avLst/>
          </a:prstGeom>
        </p:spPr>
      </p:pic>
      <p:pic>
        <p:nvPicPr>
          <p:cNvPr id="3" name="Paveikslėlis 2"/>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625811" y="296562"/>
            <a:ext cx="3385750" cy="2119184"/>
          </a:xfrm>
          <a:prstGeom prst="rect">
            <a:avLst/>
          </a:prstGeom>
        </p:spPr>
      </p:pic>
      <p:pic>
        <p:nvPicPr>
          <p:cNvPr id="4" name="Paveikslėlis 3"/>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2675238" y="2545492"/>
            <a:ext cx="3336323" cy="2125169"/>
          </a:xfrm>
          <a:prstGeom prst="rect">
            <a:avLst/>
          </a:prstGeom>
        </p:spPr>
      </p:pic>
      <p:pic>
        <p:nvPicPr>
          <p:cNvPr id="5" name="Paveikslėlis 4"/>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6060991" y="2545491"/>
            <a:ext cx="2996512" cy="2125169"/>
          </a:xfrm>
          <a:prstGeom prst="rect">
            <a:avLst/>
          </a:prstGeom>
        </p:spPr>
      </p:pic>
    </p:spTree>
    <p:extLst>
      <p:ext uri="{BB962C8B-B14F-4D97-AF65-F5344CB8AC3E}">
        <p14:creationId xmlns:p14="http://schemas.microsoft.com/office/powerpoint/2010/main" val="3310681554"/>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Shape 213"/>
        <p:cNvGrpSpPr/>
        <p:nvPr/>
      </p:nvGrpSpPr>
      <p:grpSpPr>
        <a:xfrm>
          <a:off x="0" y="0"/>
          <a:ext cx="0" cy="0"/>
          <a:chOff x="0" y="0"/>
          <a:chExt cx="0" cy="0"/>
        </a:xfrm>
      </p:grpSpPr>
      <p:sp>
        <p:nvSpPr>
          <p:cNvPr id="214" name="Google Shape;214;p29"/>
          <p:cNvSpPr txBox="1">
            <a:spLocks noGrp="1"/>
          </p:cNvSpPr>
          <p:nvPr>
            <p:ph type="title"/>
          </p:nvPr>
        </p:nvSpPr>
        <p:spPr>
          <a:xfrm>
            <a:off x="181607" y="403272"/>
            <a:ext cx="2570340" cy="1268708"/>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lt-LT" sz="2800" dirty="0" smtClean="0"/>
              <a:t/>
            </a:r>
            <a:br>
              <a:rPr lang="lt-LT" sz="2800" dirty="0" smtClean="0"/>
            </a:br>
            <a:r>
              <a:rPr lang="lt-LT" sz="2800" dirty="0" smtClean="0"/>
              <a:t>Fasadas </a:t>
            </a:r>
            <a:r>
              <a:rPr lang="lt-LT" sz="2800" dirty="0" err="1" smtClean="0"/>
              <a:t>nuogrinda</a:t>
            </a:r>
            <a:r>
              <a:rPr lang="lt-LT" sz="2800" dirty="0" smtClean="0"/>
              <a:t>:</a:t>
            </a:r>
            <a:br>
              <a:rPr lang="lt-LT" sz="2800" dirty="0" smtClean="0"/>
            </a:br>
            <a:endParaRPr sz="2800" dirty="0"/>
          </a:p>
        </p:txBody>
      </p:sp>
      <p:sp>
        <p:nvSpPr>
          <p:cNvPr id="215" name="Google Shape;215;p29"/>
          <p:cNvSpPr txBox="1">
            <a:spLocks noGrp="1"/>
          </p:cNvSpPr>
          <p:nvPr>
            <p:ph type="subTitle" idx="1"/>
          </p:nvPr>
        </p:nvSpPr>
        <p:spPr>
          <a:xfrm>
            <a:off x="181607" y="1267240"/>
            <a:ext cx="2039967" cy="4008782"/>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lt-LT" dirty="0" err="1" smtClean="0">
                <a:solidFill>
                  <a:schemeClr val="tx1"/>
                </a:solidFill>
              </a:rPr>
              <a:t>Nuogrinda</a:t>
            </a:r>
            <a:r>
              <a:rPr lang="lt-LT" dirty="0" smtClean="0">
                <a:solidFill>
                  <a:schemeClr val="tx1"/>
                </a:solidFill>
              </a:rPr>
              <a:t> išsikraipiusi, cokolio ir fasado tinkas atšokęs, nutrupėjęs, vietomis fasadine skarda sulankstyta.</a:t>
            </a:r>
            <a:endParaRPr lang="lt-LT" dirty="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indent="0">
              <a:buSzPts val="1100"/>
              <a:buNone/>
            </a:pPr>
            <a:r>
              <a:rPr lang="lt-LT" b="1" dirty="0">
                <a:solidFill>
                  <a:schemeClr val="tx1"/>
                </a:solidFill>
              </a:rPr>
              <a:t>Rekomendacija</a:t>
            </a:r>
            <a:r>
              <a:rPr lang="lt-LT" b="1" dirty="0" smtClean="0">
                <a:solidFill>
                  <a:schemeClr val="tx1"/>
                </a:solidFill>
              </a:rPr>
              <a:t>:</a:t>
            </a:r>
          </a:p>
          <a:p>
            <a:pPr marL="0" indent="0">
              <a:buSzPts val="1100"/>
              <a:buNone/>
            </a:pPr>
            <a:r>
              <a:rPr lang="lt-LT" dirty="0" smtClean="0">
                <a:solidFill>
                  <a:schemeClr val="tx1"/>
                </a:solidFill>
              </a:rPr>
              <a:t>Atstatyti </a:t>
            </a:r>
            <a:r>
              <a:rPr lang="lt-LT" dirty="0" err="1" smtClean="0">
                <a:solidFill>
                  <a:schemeClr val="tx1"/>
                </a:solidFill>
              </a:rPr>
              <a:t>nuogrindą</a:t>
            </a:r>
            <a:r>
              <a:rPr lang="lt-LT" dirty="0" smtClean="0">
                <a:solidFill>
                  <a:schemeClr val="tx1"/>
                </a:solidFill>
              </a:rPr>
              <a:t>, fasado renovacija, kapitalinis remontas.</a:t>
            </a:r>
            <a:endParaRPr lang="lt-LT" dirty="0">
              <a:solidFill>
                <a:schemeClr val="tx1"/>
              </a:solidFill>
            </a:endParaRPr>
          </a:p>
          <a:p>
            <a:pPr marL="0" indent="0">
              <a:buSzPts val="1100"/>
              <a:buNone/>
            </a:pPr>
            <a:endParaRPr lang="lt-LT" b="1" dirty="0" smtClean="0"/>
          </a:p>
          <a:p>
            <a:pPr marL="0" indent="0">
              <a:buSzPts val="1100"/>
              <a:buNone/>
            </a:pPr>
            <a:endParaRPr lang="lt-LT" b="1" dirty="0"/>
          </a:p>
          <a:p>
            <a:pPr marL="0" indent="0">
              <a:buSzPts val="1100"/>
              <a:buNone/>
            </a:pPr>
            <a:endParaRPr lang="lt-LT" b="1" dirty="0" smtClean="0"/>
          </a:p>
          <a:p>
            <a:pPr marL="0" indent="0">
              <a:buSzPts val="1100"/>
              <a:buNone/>
            </a:pPr>
            <a:endParaRPr lang="lt-LT" b="1" dirty="0"/>
          </a:p>
          <a:p>
            <a:pPr marL="0" indent="0">
              <a:buSzPts val="1100"/>
              <a:buNone/>
            </a:pPr>
            <a:endParaRPr lang="lt-LT" b="1" dirty="0" smtClean="0">
              <a:solidFill>
                <a:schemeClr val="tx1"/>
              </a:solidFill>
            </a:endParaRPr>
          </a:p>
          <a:p>
            <a:pPr marL="0" indent="0">
              <a:buSzPts val="1100"/>
              <a:buNone/>
            </a:pPr>
            <a:endParaRPr lang="lt-LT" b="1" dirty="0" smtClean="0">
              <a:solidFill>
                <a:schemeClr val="tx1"/>
              </a:solidFill>
            </a:endParaRPr>
          </a:p>
          <a:p>
            <a:pPr marL="0" indent="0">
              <a:buSzPts val="1100"/>
              <a:buNone/>
            </a:pPr>
            <a:endParaRPr lang="lt-LT" b="1" dirty="0">
              <a:solidFill>
                <a:schemeClr val="tx1"/>
              </a:solidFill>
            </a:endParaRPr>
          </a:p>
          <a:p>
            <a:pPr marL="0" indent="0">
              <a:buSzPts val="1100"/>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p:txBody>
      </p:sp>
      <p:sp>
        <p:nvSpPr>
          <p:cNvPr id="221" name="Google Shape;221;p29"/>
          <p:cNvSpPr/>
          <p:nvPr/>
        </p:nvSpPr>
        <p:spPr>
          <a:xfrm rot="-5400000">
            <a:off x="1445174" y="3775036"/>
            <a:ext cx="1552800" cy="186900"/>
          </a:xfrm>
          <a:prstGeom prst="rect">
            <a:avLst/>
          </a:prstGeom>
          <a:solidFill>
            <a:schemeClr val="dk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Proxima Nova"/>
              <a:ea typeface="Proxima Nova"/>
              <a:cs typeface="Proxima Nova"/>
              <a:sym typeface="Proxima Nova"/>
            </a:endParaRPr>
          </a:p>
        </p:txBody>
      </p:sp>
      <p:sp>
        <p:nvSpPr>
          <p:cNvPr id="222" name="Google Shape;222;p29"/>
          <p:cNvSpPr/>
          <p:nvPr/>
        </p:nvSpPr>
        <p:spPr>
          <a:xfrm>
            <a:off x="0" y="0"/>
            <a:ext cx="1755900" cy="166800"/>
          </a:xfrm>
          <a:prstGeom prst="rect">
            <a:avLst/>
          </a:prstGeom>
          <a:solidFill>
            <a:schemeClr val="dk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Proxima Nova"/>
              <a:ea typeface="Proxima Nova"/>
              <a:cs typeface="Proxima Nova"/>
              <a:sym typeface="Proxima Nova"/>
            </a:endParaRPr>
          </a:p>
        </p:txBody>
      </p:sp>
      <p:pic>
        <p:nvPicPr>
          <p:cNvPr id="2" name="Paveikslėlis 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308124" y="339811"/>
            <a:ext cx="2835876" cy="2100648"/>
          </a:xfrm>
          <a:prstGeom prst="rect">
            <a:avLst/>
          </a:prstGeom>
        </p:spPr>
      </p:pic>
      <p:pic>
        <p:nvPicPr>
          <p:cNvPr id="3" name="Paveikslėlis 2"/>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947086" y="284978"/>
            <a:ext cx="2891481" cy="2155481"/>
          </a:xfrm>
          <a:prstGeom prst="rect">
            <a:avLst/>
          </a:prstGeom>
        </p:spPr>
      </p:pic>
      <p:pic>
        <p:nvPicPr>
          <p:cNvPr id="4" name="Paveikslėlis 3"/>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2848232" y="2680161"/>
            <a:ext cx="2990335" cy="1964725"/>
          </a:xfrm>
          <a:prstGeom prst="rect">
            <a:avLst/>
          </a:prstGeom>
        </p:spPr>
      </p:pic>
      <p:pic>
        <p:nvPicPr>
          <p:cNvPr id="6" name="Paveikslėlis 5"/>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6308123" y="2680161"/>
            <a:ext cx="2835877" cy="1964725"/>
          </a:xfrm>
          <a:prstGeom prst="rect">
            <a:avLst/>
          </a:prstGeom>
        </p:spPr>
      </p:pic>
    </p:spTree>
    <p:extLst>
      <p:ext uri="{BB962C8B-B14F-4D97-AF65-F5344CB8AC3E}">
        <p14:creationId xmlns:p14="http://schemas.microsoft.com/office/powerpoint/2010/main" val="1639730456"/>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Shape 213"/>
        <p:cNvGrpSpPr/>
        <p:nvPr/>
      </p:nvGrpSpPr>
      <p:grpSpPr>
        <a:xfrm>
          <a:off x="0" y="0"/>
          <a:ext cx="0" cy="0"/>
          <a:chOff x="0" y="0"/>
          <a:chExt cx="0" cy="0"/>
        </a:xfrm>
      </p:grpSpPr>
      <p:sp>
        <p:nvSpPr>
          <p:cNvPr id="214" name="Google Shape;214;p29"/>
          <p:cNvSpPr txBox="1">
            <a:spLocks noGrp="1"/>
          </p:cNvSpPr>
          <p:nvPr>
            <p:ph type="title"/>
          </p:nvPr>
        </p:nvSpPr>
        <p:spPr>
          <a:xfrm>
            <a:off x="181607" y="403272"/>
            <a:ext cx="2570340" cy="1268708"/>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lt-LT" sz="2800" dirty="0" smtClean="0"/>
              <a:t/>
            </a:r>
            <a:br>
              <a:rPr lang="lt-LT" sz="2800" dirty="0" smtClean="0"/>
            </a:br>
            <a:r>
              <a:rPr lang="lt-LT" sz="2800" dirty="0" smtClean="0"/>
              <a:t>Stogas:</a:t>
            </a:r>
            <a:br>
              <a:rPr lang="lt-LT" sz="2800" dirty="0" smtClean="0"/>
            </a:br>
            <a:endParaRPr sz="2800" dirty="0"/>
          </a:p>
        </p:txBody>
      </p:sp>
      <p:sp>
        <p:nvSpPr>
          <p:cNvPr id="215" name="Google Shape;215;p29"/>
          <p:cNvSpPr txBox="1">
            <a:spLocks noGrp="1"/>
          </p:cNvSpPr>
          <p:nvPr>
            <p:ph type="subTitle" idx="1"/>
          </p:nvPr>
        </p:nvSpPr>
        <p:spPr>
          <a:xfrm>
            <a:off x="181607" y="1267240"/>
            <a:ext cx="2039967" cy="4008782"/>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lt-LT" dirty="0" smtClean="0">
                <a:solidFill>
                  <a:schemeClr val="tx1"/>
                </a:solidFill>
              </a:rPr>
              <a:t>Stogo, esančio tarp dviejų korpusų, bituminė danga susidėvėjusi, apaugusi samanomis. Galimai pralaidi lietaus vandeniui.</a:t>
            </a: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indent="0">
              <a:buSzPts val="1100"/>
              <a:buNone/>
            </a:pPr>
            <a:r>
              <a:rPr lang="lt-LT" b="1" dirty="0" smtClean="0"/>
              <a:t>Rekomendacija</a:t>
            </a:r>
          </a:p>
          <a:p>
            <a:pPr marL="0" indent="0">
              <a:buSzPts val="1100"/>
              <a:buNone/>
            </a:pPr>
            <a:r>
              <a:rPr lang="lt-LT" dirty="0" smtClean="0"/>
              <a:t>Reikalingas šio stogo kapitalinis remontas, perlydyti bituminę dangą. </a:t>
            </a:r>
            <a:endParaRPr lang="lt-LT" dirty="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indent="0">
              <a:buSzPts val="1100"/>
              <a:buNone/>
            </a:pPr>
            <a:endParaRPr lang="lt-LT" b="1" dirty="0" smtClean="0"/>
          </a:p>
          <a:p>
            <a:pPr marL="0" indent="0">
              <a:buSzPts val="1100"/>
              <a:buNone/>
            </a:pPr>
            <a:endParaRPr lang="lt-LT" b="1" dirty="0"/>
          </a:p>
          <a:p>
            <a:pPr marL="0" indent="0">
              <a:buSzPts val="1100"/>
              <a:buNone/>
            </a:pPr>
            <a:endParaRPr lang="lt-LT" b="1" dirty="0" smtClean="0"/>
          </a:p>
          <a:p>
            <a:pPr marL="0" indent="0">
              <a:buSzPts val="1100"/>
              <a:buNone/>
            </a:pPr>
            <a:endParaRPr lang="lt-LT" b="1" dirty="0"/>
          </a:p>
          <a:p>
            <a:pPr marL="0" indent="0">
              <a:buSzPts val="1100"/>
              <a:buNone/>
            </a:pPr>
            <a:endParaRPr lang="lt-LT" b="1" dirty="0" smtClean="0">
              <a:solidFill>
                <a:schemeClr val="tx1"/>
              </a:solidFill>
            </a:endParaRPr>
          </a:p>
          <a:p>
            <a:pPr marL="0" indent="0">
              <a:buSzPts val="1100"/>
              <a:buNone/>
            </a:pPr>
            <a:endParaRPr lang="lt-LT" b="1" dirty="0" smtClean="0">
              <a:solidFill>
                <a:schemeClr val="tx1"/>
              </a:solidFill>
            </a:endParaRPr>
          </a:p>
          <a:p>
            <a:pPr marL="0" indent="0">
              <a:buSzPts val="1100"/>
              <a:buNone/>
            </a:pPr>
            <a:endParaRPr lang="lt-LT" b="1" dirty="0">
              <a:solidFill>
                <a:schemeClr val="tx1"/>
              </a:solidFill>
            </a:endParaRPr>
          </a:p>
          <a:p>
            <a:pPr marL="0" indent="0">
              <a:buSzPts val="1100"/>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p:txBody>
      </p:sp>
      <p:sp>
        <p:nvSpPr>
          <p:cNvPr id="221" name="Google Shape;221;p29"/>
          <p:cNvSpPr/>
          <p:nvPr/>
        </p:nvSpPr>
        <p:spPr>
          <a:xfrm rot="-5400000">
            <a:off x="1445174" y="3775036"/>
            <a:ext cx="1552800" cy="186900"/>
          </a:xfrm>
          <a:prstGeom prst="rect">
            <a:avLst/>
          </a:prstGeom>
          <a:solidFill>
            <a:schemeClr val="dk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Proxima Nova"/>
              <a:ea typeface="Proxima Nova"/>
              <a:cs typeface="Proxima Nova"/>
              <a:sym typeface="Proxima Nova"/>
            </a:endParaRPr>
          </a:p>
        </p:txBody>
      </p:sp>
      <p:sp>
        <p:nvSpPr>
          <p:cNvPr id="222" name="Google Shape;222;p29"/>
          <p:cNvSpPr/>
          <p:nvPr/>
        </p:nvSpPr>
        <p:spPr>
          <a:xfrm>
            <a:off x="0" y="0"/>
            <a:ext cx="1755900" cy="166800"/>
          </a:xfrm>
          <a:prstGeom prst="rect">
            <a:avLst/>
          </a:prstGeom>
          <a:solidFill>
            <a:schemeClr val="dk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Proxima Nova"/>
              <a:ea typeface="Proxima Nova"/>
              <a:cs typeface="Proxima Nova"/>
              <a:sym typeface="Proxima Nova"/>
            </a:endParaRPr>
          </a:p>
        </p:txBody>
      </p:sp>
      <p:pic>
        <p:nvPicPr>
          <p:cNvPr id="2" name="Paveikslėlis 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203091" y="370702"/>
            <a:ext cx="2866767" cy="1989440"/>
          </a:xfrm>
          <a:prstGeom prst="rect">
            <a:avLst/>
          </a:prstGeom>
        </p:spPr>
      </p:pic>
      <p:pic>
        <p:nvPicPr>
          <p:cNvPr id="3" name="Paveikslėlis 2"/>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483707" y="370702"/>
            <a:ext cx="3095369" cy="1989440"/>
          </a:xfrm>
          <a:prstGeom prst="rect">
            <a:avLst/>
          </a:prstGeom>
        </p:spPr>
      </p:pic>
      <p:pic>
        <p:nvPicPr>
          <p:cNvPr id="4" name="Paveikslėlis 3"/>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127157" y="2360142"/>
            <a:ext cx="3620529" cy="2284744"/>
          </a:xfrm>
          <a:prstGeom prst="rect">
            <a:avLst/>
          </a:prstGeom>
        </p:spPr>
      </p:pic>
    </p:spTree>
    <p:extLst>
      <p:ext uri="{BB962C8B-B14F-4D97-AF65-F5344CB8AC3E}">
        <p14:creationId xmlns:p14="http://schemas.microsoft.com/office/powerpoint/2010/main" val="3457884155"/>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Shape 213"/>
        <p:cNvGrpSpPr/>
        <p:nvPr/>
      </p:nvGrpSpPr>
      <p:grpSpPr>
        <a:xfrm>
          <a:off x="0" y="0"/>
          <a:ext cx="0" cy="0"/>
          <a:chOff x="0" y="0"/>
          <a:chExt cx="0" cy="0"/>
        </a:xfrm>
      </p:grpSpPr>
      <p:sp>
        <p:nvSpPr>
          <p:cNvPr id="214" name="Google Shape;214;p29"/>
          <p:cNvSpPr txBox="1">
            <a:spLocks noGrp="1"/>
          </p:cNvSpPr>
          <p:nvPr>
            <p:ph type="title"/>
          </p:nvPr>
        </p:nvSpPr>
        <p:spPr>
          <a:xfrm>
            <a:off x="181607" y="403272"/>
            <a:ext cx="2570340" cy="1268708"/>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lt-LT" sz="2800" dirty="0" smtClean="0"/>
              <a:t/>
            </a:r>
            <a:br>
              <a:rPr lang="lt-LT" sz="2800" dirty="0" smtClean="0"/>
            </a:br>
            <a:r>
              <a:rPr lang="lt-LT" sz="2800" dirty="0" smtClean="0"/>
              <a:t>Vidaus patalpos</a:t>
            </a:r>
            <a:br>
              <a:rPr lang="lt-LT" sz="2800" dirty="0" smtClean="0"/>
            </a:br>
            <a:endParaRPr sz="2800" dirty="0"/>
          </a:p>
        </p:txBody>
      </p:sp>
      <p:sp>
        <p:nvSpPr>
          <p:cNvPr id="215" name="Google Shape;215;p29"/>
          <p:cNvSpPr txBox="1">
            <a:spLocks noGrp="1"/>
          </p:cNvSpPr>
          <p:nvPr>
            <p:ph type="subTitle" idx="1"/>
          </p:nvPr>
        </p:nvSpPr>
        <p:spPr>
          <a:xfrm>
            <a:off x="181607" y="1267240"/>
            <a:ext cx="2039967" cy="4008782"/>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lt-LT" dirty="0" smtClean="0">
                <a:solidFill>
                  <a:schemeClr val="tx1"/>
                </a:solidFill>
              </a:rPr>
              <a:t>Moterų tualetai neatitinka higienos reikalavimų.</a:t>
            </a:r>
          </a:p>
          <a:p>
            <a:pPr marL="0" lvl="0" indent="0" algn="l" rtl="0">
              <a:spcBef>
                <a:spcPts val="0"/>
              </a:spcBef>
              <a:spcAft>
                <a:spcPts val="0"/>
              </a:spcAft>
              <a:buClr>
                <a:schemeClr val="dk1"/>
              </a:buClr>
              <a:buSzPts val="1100"/>
              <a:buFont typeface="Arial"/>
              <a:buNone/>
            </a:pPr>
            <a:r>
              <a:rPr lang="lt-LT" dirty="0">
                <a:solidFill>
                  <a:schemeClr val="tx1"/>
                </a:solidFill>
              </a:rPr>
              <a:t>P</a:t>
            </a:r>
            <a:r>
              <a:rPr lang="lt-LT" dirty="0" smtClean="0">
                <a:solidFill>
                  <a:schemeClr val="tx1"/>
                </a:solidFill>
              </a:rPr>
              <a:t>rie palangių </a:t>
            </a:r>
            <a:r>
              <a:rPr lang="lt-LT" dirty="0" err="1" smtClean="0">
                <a:solidFill>
                  <a:schemeClr val="tx1"/>
                </a:solidFill>
              </a:rPr>
              <a:t>angokraščiai</a:t>
            </a:r>
            <a:r>
              <a:rPr lang="lt-LT" dirty="0" smtClean="0">
                <a:solidFill>
                  <a:schemeClr val="tx1"/>
                </a:solidFill>
              </a:rPr>
              <a:t>, dėl iš fasado patenkančios drėgmės, apipeliję, palangės kitur aptrupėjusios.  Vietomis pastebėta skilimai lubose.</a:t>
            </a: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indent="0">
              <a:buSzPts val="1100"/>
              <a:buNone/>
            </a:pPr>
            <a:r>
              <a:rPr lang="lt-LT" b="1" dirty="0" smtClean="0">
                <a:solidFill>
                  <a:schemeClr val="tx1"/>
                </a:solidFill>
              </a:rPr>
              <a:t>Rekomendacija:</a:t>
            </a:r>
          </a:p>
          <a:p>
            <a:pPr marL="0" indent="0">
              <a:buSzPts val="1100"/>
              <a:buNone/>
            </a:pPr>
            <a:r>
              <a:rPr lang="lt-LT" dirty="0">
                <a:solidFill>
                  <a:schemeClr val="tx1"/>
                </a:solidFill>
              </a:rPr>
              <a:t>r</a:t>
            </a:r>
            <a:r>
              <a:rPr lang="lt-LT" dirty="0" smtClean="0">
                <a:solidFill>
                  <a:schemeClr val="tx1"/>
                </a:solidFill>
              </a:rPr>
              <a:t>eikalinga atnaujinti tualetus </a:t>
            </a:r>
            <a:r>
              <a:rPr lang="lt-LT" dirty="0">
                <a:solidFill>
                  <a:schemeClr val="tx1"/>
                </a:solidFill>
              </a:rPr>
              <a:t>ir apdirbti fasadą, kad išvengti drėgmės skverbimosi į vidaus patalpas.</a:t>
            </a: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indent="0">
              <a:buSzPts val="1100"/>
              <a:buNone/>
            </a:pPr>
            <a:endParaRPr lang="lt-LT" b="1" dirty="0" smtClean="0"/>
          </a:p>
          <a:p>
            <a:pPr marL="0" indent="0">
              <a:buSzPts val="1100"/>
              <a:buNone/>
            </a:pPr>
            <a:endParaRPr lang="lt-LT" b="1" dirty="0"/>
          </a:p>
          <a:p>
            <a:pPr marL="0" indent="0">
              <a:buSzPts val="1100"/>
              <a:buNone/>
            </a:pPr>
            <a:endParaRPr lang="lt-LT" b="1" dirty="0" smtClean="0"/>
          </a:p>
          <a:p>
            <a:pPr marL="0" indent="0">
              <a:buSzPts val="1100"/>
              <a:buNone/>
            </a:pPr>
            <a:endParaRPr lang="lt-LT" b="1" dirty="0"/>
          </a:p>
          <a:p>
            <a:pPr marL="0" indent="0">
              <a:buSzPts val="1100"/>
              <a:buNone/>
            </a:pPr>
            <a:endParaRPr lang="lt-LT" b="1" dirty="0" smtClean="0">
              <a:solidFill>
                <a:schemeClr val="tx1"/>
              </a:solidFill>
            </a:endParaRPr>
          </a:p>
          <a:p>
            <a:pPr marL="0" indent="0">
              <a:buSzPts val="1100"/>
              <a:buNone/>
            </a:pPr>
            <a:endParaRPr lang="lt-LT" b="1" dirty="0" smtClean="0">
              <a:solidFill>
                <a:schemeClr val="tx1"/>
              </a:solidFill>
            </a:endParaRPr>
          </a:p>
          <a:p>
            <a:pPr marL="0" indent="0">
              <a:buSzPts val="1100"/>
              <a:buNone/>
            </a:pPr>
            <a:endParaRPr lang="lt-LT" b="1" dirty="0">
              <a:solidFill>
                <a:schemeClr val="tx1"/>
              </a:solidFill>
            </a:endParaRPr>
          </a:p>
          <a:p>
            <a:pPr marL="0" indent="0">
              <a:buSzPts val="1100"/>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p:txBody>
      </p:sp>
      <p:sp>
        <p:nvSpPr>
          <p:cNvPr id="221" name="Google Shape;221;p29"/>
          <p:cNvSpPr/>
          <p:nvPr/>
        </p:nvSpPr>
        <p:spPr>
          <a:xfrm rot="-5400000">
            <a:off x="1445174" y="3775036"/>
            <a:ext cx="1552800" cy="186900"/>
          </a:xfrm>
          <a:prstGeom prst="rect">
            <a:avLst/>
          </a:prstGeom>
          <a:solidFill>
            <a:schemeClr val="dk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Proxima Nova"/>
              <a:ea typeface="Proxima Nova"/>
              <a:cs typeface="Proxima Nova"/>
              <a:sym typeface="Proxima Nova"/>
            </a:endParaRPr>
          </a:p>
        </p:txBody>
      </p:sp>
      <p:sp>
        <p:nvSpPr>
          <p:cNvPr id="222" name="Google Shape;222;p29"/>
          <p:cNvSpPr/>
          <p:nvPr/>
        </p:nvSpPr>
        <p:spPr>
          <a:xfrm>
            <a:off x="0" y="0"/>
            <a:ext cx="1755900" cy="166800"/>
          </a:xfrm>
          <a:prstGeom prst="rect">
            <a:avLst/>
          </a:prstGeom>
          <a:solidFill>
            <a:schemeClr val="dk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Proxima Nova"/>
              <a:ea typeface="Proxima Nova"/>
              <a:cs typeface="Proxima Nova"/>
              <a:sym typeface="Proxima Nova"/>
            </a:endParaRPr>
          </a:p>
        </p:txBody>
      </p:sp>
      <p:pic>
        <p:nvPicPr>
          <p:cNvPr id="6" name="Paveikslėlio vietos rezervavimo ženklas 5"/>
          <p:cNvPicPr>
            <a:picLocks noGrp="1" noChangeAspect="1"/>
          </p:cNvPicPr>
          <p:nvPr>
            <p:ph type="pic" idx="5"/>
          </p:nvPr>
        </p:nvPicPr>
        <p:blipFill>
          <a:blip r:embed="rId3" cstate="email">
            <a:extLst>
              <a:ext uri="{28A0092B-C50C-407E-A947-70E740481C1C}">
                <a14:useLocalDpi xmlns:a14="http://schemas.microsoft.com/office/drawing/2010/main"/>
              </a:ext>
            </a:extLst>
          </a:blip>
          <a:srcRect/>
          <a:stretch>
            <a:fillRect/>
          </a:stretch>
        </p:blipFill>
        <p:spPr>
          <a:xfrm>
            <a:off x="5960400" y="333632"/>
            <a:ext cx="3183600" cy="2099578"/>
          </a:xfrm>
        </p:spPr>
      </p:pic>
      <p:pic>
        <p:nvPicPr>
          <p:cNvPr id="16" name="Paveikslėlio vietos rezervavimo ženklas 15"/>
          <p:cNvPicPr>
            <a:picLocks noGrp="1" noChangeAspect="1"/>
          </p:cNvPicPr>
          <p:nvPr>
            <p:ph type="pic" idx="6"/>
          </p:nvPr>
        </p:nvPicPr>
        <p:blipFill>
          <a:blip r:embed="rId4" cstate="email">
            <a:extLst>
              <a:ext uri="{28A0092B-C50C-407E-A947-70E740481C1C}">
                <a14:useLocalDpi xmlns:a14="http://schemas.microsoft.com/office/drawing/2010/main"/>
              </a:ext>
            </a:extLst>
          </a:blip>
          <a:srcRect/>
          <a:stretch>
            <a:fillRect/>
          </a:stretch>
        </p:blipFill>
        <p:spPr>
          <a:xfrm>
            <a:off x="2494496" y="2503232"/>
            <a:ext cx="3096936" cy="2093482"/>
          </a:xfrm>
        </p:spPr>
      </p:pic>
      <p:pic>
        <p:nvPicPr>
          <p:cNvPr id="15" name="Paveikslėlio vietos rezervavimo ženklas 14"/>
          <p:cNvPicPr>
            <a:picLocks noGrp="1" noChangeAspect="1"/>
          </p:cNvPicPr>
          <p:nvPr>
            <p:ph type="pic" idx="4"/>
          </p:nvPr>
        </p:nvPicPr>
        <p:blipFill>
          <a:blip r:embed="rId5" cstate="email">
            <a:extLst>
              <a:ext uri="{28A0092B-C50C-407E-A947-70E740481C1C}">
                <a14:useLocalDpi xmlns:a14="http://schemas.microsoft.com/office/drawing/2010/main"/>
              </a:ext>
            </a:extLst>
          </a:blip>
          <a:srcRect/>
          <a:stretch>
            <a:fillRect/>
          </a:stretch>
        </p:blipFill>
        <p:spPr>
          <a:xfrm>
            <a:off x="2436723" y="315096"/>
            <a:ext cx="3183600" cy="2075935"/>
          </a:xfrm>
        </p:spPr>
      </p:pic>
      <p:pic>
        <p:nvPicPr>
          <p:cNvPr id="17" name="Paveikslėlis 16"/>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5999205" y="2496065"/>
            <a:ext cx="3089190" cy="2120826"/>
          </a:xfrm>
          <a:prstGeom prst="rect">
            <a:avLst/>
          </a:prstGeom>
        </p:spPr>
      </p:pic>
    </p:spTree>
    <p:extLst>
      <p:ext uri="{BB962C8B-B14F-4D97-AF65-F5344CB8AC3E}">
        <p14:creationId xmlns:p14="http://schemas.microsoft.com/office/powerpoint/2010/main" val="527637137"/>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Shape 226"/>
        <p:cNvGrpSpPr/>
        <p:nvPr/>
      </p:nvGrpSpPr>
      <p:grpSpPr>
        <a:xfrm>
          <a:off x="0" y="0"/>
          <a:ext cx="0" cy="0"/>
          <a:chOff x="0" y="0"/>
          <a:chExt cx="0" cy="0"/>
        </a:xfrm>
      </p:grpSpPr>
      <p:sp>
        <p:nvSpPr>
          <p:cNvPr id="227" name="Google Shape;227;p30"/>
          <p:cNvSpPr txBox="1">
            <a:spLocks noGrp="1"/>
          </p:cNvSpPr>
          <p:nvPr>
            <p:ph type="title"/>
          </p:nvPr>
        </p:nvSpPr>
        <p:spPr>
          <a:xfrm>
            <a:off x="217147" y="9621"/>
            <a:ext cx="2315988" cy="2103384"/>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lt-LT" sz="2000" dirty="0" smtClean="0"/>
              <a:t>Vidaus patalpos:</a:t>
            </a:r>
            <a:br>
              <a:rPr lang="lt-LT" sz="2000" dirty="0" smtClean="0"/>
            </a:br>
            <a:r>
              <a:rPr lang="lt-LT" sz="1200" b="0" dirty="0" smtClean="0">
                <a:latin typeface="Asap" panose="020B0604020202020204" charset="-70"/>
              </a:rPr>
              <a:t>Pastebėta, kad yra subėgusios pakabinamos lubos, kitos patalpos kosmetiškai remontuotos,  bet reikalinga fasado kapitalinis remontas, kad kosmetiniai remontai nebūtų laikini ir trumpalaikiai.</a:t>
            </a:r>
            <a:br>
              <a:rPr lang="lt-LT" sz="1200" b="0" dirty="0" smtClean="0">
                <a:latin typeface="Asap" panose="020B0604020202020204" charset="-70"/>
              </a:rPr>
            </a:br>
            <a:endParaRPr sz="1200" b="0" dirty="0">
              <a:latin typeface="Asap" panose="020B0604020202020204" charset="-70"/>
            </a:endParaRPr>
          </a:p>
        </p:txBody>
      </p:sp>
      <p:sp>
        <p:nvSpPr>
          <p:cNvPr id="234" name="Google Shape;234;p30"/>
          <p:cNvSpPr/>
          <p:nvPr/>
        </p:nvSpPr>
        <p:spPr>
          <a:xfrm>
            <a:off x="4951348" y="4882024"/>
            <a:ext cx="804215" cy="166800"/>
          </a:xfrm>
          <a:prstGeom prst="rect">
            <a:avLst/>
          </a:prstGeom>
          <a:solidFill>
            <a:schemeClr val="dk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Proxima Nova"/>
              <a:ea typeface="Proxima Nova"/>
              <a:cs typeface="Proxima Nova"/>
              <a:sym typeface="Proxima Nova"/>
            </a:endParaRPr>
          </a:p>
        </p:txBody>
      </p:sp>
      <p:sp>
        <p:nvSpPr>
          <p:cNvPr id="235" name="Google Shape;235;p30"/>
          <p:cNvSpPr/>
          <p:nvPr/>
        </p:nvSpPr>
        <p:spPr>
          <a:xfrm rot="5400000">
            <a:off x="2946767" y="2504465"/>
            <a:ext cx="1326795" cy="165058"/>
          </a:xfrm>
          <a:prstGeom prst="rect">
            <a:avLst/>
          </a:prstGeom>
          <a:solidFill>
            <a:schemeClr val="dk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Proxima Nova"/>
              <a:ea typeface="Proxima Nova"/>
              <a:cs typeface="Proxima Nova"/>
              <a:sym typeface="Proxima Nova"/>
            </a:endParaRPr>
          </a:p>
        </p:txBody>
      </p:sp>
      <p:sp>
        <p:nvSpPr>
          <p:cNvPr id="236" name="Google Shape;236;p30"/>
          <p:cNvSpPr/>
          <p:nvPr/>
        </p:nvSpPr>
        <p:spPr>
          <a:xfrm>
            <a:off x="7582830" y="4882024"/>
            <a:ext cx="1505400" cy="166800"/>
          </a:xfrm>
          <a:prstGeom prst="rect">
            <a:avLst/>
          </a:prstGeom>
          <a:solidFill>
            <a:schemeClr val="dk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Proxima Nova"/>
              <a:ea typeface="Proxima Nova"/>
              <a:cs typeface="Proxima Nova"/>
              <a:sym typeface="Proxima Nova"/>
            </a:endParaRPr>
          </a:p>
        </p:txBody>
      </p:sp>
      <p:pic>
        <p:nvPicPr>
          <p:cNvPr id="9" name="Paveikslėlio vietos rezervavimo ženklas 8"/>
          <p:cNvPicPr>
            <a:picLocks noGrp="1" noChangeAspect="1"/>
          </p:cNvPicPr>
          <p:nvPr>
            <p:ph type="pic" idx="3"/>
          </p:nvPr>
        </p:nvPicPr>
        <p:blipFill>
          <a:blip r:embed="rId3" cstate="email">
            <a:extLst>
              <a:ext uri="{28A0092B-C50C-407E-A947-70E740481C1C}">
                <a14:useLocalDpi xmlns:a14="http://schemas.microsoft.com/office/drawing/2010/main"/>
              </a:ext>
            </a:extLst>
          </a:blip>
          <a:srcRect/>
          <a:stretch>
            <a:fillRect/>
          </a:stretch>
        </p:blipFill>
        <p:spPr>
          <a:xfrm rot="5400000">
            <a:off x="6815523" y="2271326"/>
            <a:ext cx="2228850" cy="2551671"/>
          </a:xfrm>
        </p:spPr>
      </p:pic>
      <p:pic>
        <p:nvPicPr>
          <p:cNvPr id="12" name="Paveikslėlio vietos rezervavimo ženklas 11"/>
          <p:cNvPicPr>
            <a:picLocks noGrp="1" noChangeAspect="1"/>
          </p:cNvPicPr>
          <p:nvPr>
            <p:ph type="pic" idx="7"/>
          </p:nvPr>
        </p:nvPicPr>
        <p:blipFill>
          <a:blip r:embed="rId4" cstate="email">
            <a:extLst>
              <a:ext uri="{28A0092B-C50C-407E-A947-70E740481C1C}">
                <a14:useLocalDpi xmlns:a14="http://schemas.microsoft.com/office/drawing/2010/main"/>
              </a:ext>
            </a:extLst>
          </a:blip>
          <a:srcRect/>
          <a:stretch>
            <a:fillRect/>
          </a:stretch>
        </p:blipFill>
        <p:spPr>
          <a:xfrm>
            <a:off x="3892379" y="247133"/>
            <a:ext cx="2558833" cy="1834979"/>
          </a:xfrm>
        </p:spPr>
      </p:pic>
      <p:pic>
        <p:nvPicPr>
          <p:cNvPr id="8" name="Paveikslėlio vietos rezervavimo ženklas 7"/>
          <p:cNvPicPr>
            <a:picLocks noGrp="1" noChangeAspect="1"/>
          </p:cNvPicPr>
          <p:nvPr>
            <p:ph type="pic" idx="4"/>
          </p:nvPr>
        </p:nvPicPr>
        <p:blipFill>
          <a:blip r:embed="rId5" cstate="email">
            <a:extLst>
              <a:ext uri="{28A0092B-C50C-407E-A947-70E740481C1C}">
                <a14:useLocalDpi xmlns:a14="http://schemas.microsoft.com/office/drawing/2010/main"/>
              </a:ext>
            </a:extLst>
          </a:blip>
          <a:srcRect/>
          <a:stretch>
            <a:fillRect/>
          </a:stretch>
        </p:blipFill>
        <p:spPr>
          <a:xfrm>
            <a:off x="6680887" y="284176"/>
            <a:ext cx="2463113" cy="1847365"/>
          </a:xfrm>
        </p:spPr>
      </p:pic>
      <p:pic>
        <p:nvPicPr>
          <p:cNvPr id="15" name="Paveikslėlis 14"/>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3867555" y="2432736"/>
            <a:ext cx="2669169" cy="2228850"/>
          </a:xfrm>
          <a:prstGeom prst="rect">
            <a:avLst/>
          </a:prstGeom>
        </p:spPr>
      </p:pic>
    </p:spTree>
    <p:extLst>
      <p:ext uri="{BB962C8B-B14F-4D97-AF65-F5344CB8AC3E}">
        <p14:creationId xmlns:p14="http://schemas.microsoft.com/office/powerpoint/2010/main" val="184913256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26"/>
        <p:cNvGrpSpPr/>
        <p:nvPr/>
      </p:nvGrpSpPr>
      <p:grpSpPr>
        <a:xfrm>
          <a:off x="0" y="0"/>
          <a:ext cx="0" cy="0"/>
          <a:chOff x="0" y="0"/>
          <a:chExt cx="0" cy="0"/>
        </a:xfrm>
      </p:grpSpPr>
      <p:sp>
        <p:nvSpPr>
          <p:cNvPr id="227" name="Google Shape;227;p30"/>
          <p:cNvSpPr txBox="1">
            <a:spLocks noGrp="1"/>
          </p:cNvSpPr>
          <p:nvPr>
            <p:ph type="title"/>
          </p:nvPr>
        </p:nvSpPr>
        <p:spPr>
          <a:xfrm>
            <a:off x="0" y="30876"/>
            <a:ext cx="3354859" cy="4864704"/>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lt-LT" sz="1800" dirty="0" smtClean="0"/>
              <a:t>Vidaus patalpos:</a:t>
            </a:r>
            <a:br>
              <a:rPr lang="lt-LT" sz="1800" dirty="0" smtClean="0"/>
            </a:br>
            <a:r>
              <a:rPr lang="lt-LT" sz="1200" b="0" dirty="0" smtClean="0">
                <a:latin typeface="Asap" panose="020B0604020202020204" charset="-70"/>
              </a:rPr>
              <a:t>Pusrūsiuose, kur įrengta valgykla ir kelios klasės, apatinėse sienų dalyse iš pamatų kaupiasi drėgmė, dėl to pastebimi atšokę glaistas su dažais ir sieninės plytelės. Klasėse, kur nėra įrengta vėdinimo sistema, jaučiasi drėgmės ir pelėsio kvapas.</a:t>
            </a:r>
            <a:br>
              <a:rPr lang="lt-LT" sz="1200" b="0" dirty="0" smtClean="0">
                <a:latin typeface="Asap" panose="020B0604020202020204" charset="-70"/>
              </a:rPr>
            </a:br>
            <a:r>
              <a:rPr lang="lt-LT" sz="1200" b="0" dirty="0" smtClean="0">
                <a:latin typeface="Asap" panose="020B0604020202020204" charset="-70"/>
              </a:rPr>
              <a:t>Galimai grindys yra žemiau pamato ir nesutvarkyta hidroizoliacija, neįrengtas drenažas.</a:t>
            </a:r>
            <a:br>
              <a:rPr lang="lt-LT" sz="1200" b="0" dirty="0" smtClean="0">
                <a:latin typeface="Asap" panose="020B0604020202020204" charset="-70"/>
              </a:rPr>
            </a:br>
            <a:r>
              <a:rPr lang="lt-LT" sz="1200" b="0" dirty="0">
                <a:latin typeface="Asap" panose="020B0604020202020204" charset="-70"/>
              </a:rPr>
              <a:t/>
            </a:r>
            <a:br>
              <a:rPr lang="lt-LT" sz="1200" b="0" dirty="0">
                <a:latin typeface="Asap" panose="020B0604020202020204" charset="-70"/>
              </a:rPr>
            </a:br>
            <a:r>
              <a:rPr lang="lt-LT" sz="1200" b="0" dirty="0" smtClean="0">
                <a:latin typeface="Asap" panose="020B0604020202020204" charset="-70"/>
              </a:rPr>
              <a:t/>
            </a:r>
            <a:br>
              <a:rPr lang="lt-LT" sz="1200" b="0" dirty="0" smtClean="0">
                <a:latin typeface="Asap" panose="020B0604020202020204" charset="-70"/>
              </a:rPr>
            </a:br>
            <a:r>
              <a:rPr lang="lt-LT" sz="1200" b="0" dirty="0">
                <a:latin typeface="Asap" panose="020B0604020202020204" charset="-70"/>
              </a:rPr>
              <a:t/>
            </a:r>
            <a:br>
              <a:rPr lang="lt-LT" sz="1200" b="0" dirty="0">
                <a:latin typeface="Asap" panose="020B0604020202020204" charset="-70"/>
              </a:rPr>
            </a:br>
            <a:r>
              <a:rPr lang="lt-LT" sz="1200" b="0" dirty="0" smtClean="0">
                <a:latin typeface="Asap" panose="020B0604020202020204" charset="-70"/>
              </a:rPr>
              <a:t/>
            </a:r>
            <a:br>
              <a:rPr lang="lt-LT" sz="1200" b="0" dirty="0" smtClean="0">
                <a:latin typeface="Asap" panose="020B0604020202020204" charset="-70"/>
              </a:rPr>
            </a:br>
            <a:r>
              <a:rPr lang="lt-LT" sz="1200" b="0" dirty="0">
                <a:latin typeface="Asap" panose="020B0604020202020204" charset="-70"/>
              </a:rPr>
              <a:t/>
            </a:r>
            <a:br>
              <a:rPr lang="lt-LT" sz="1200" b="0" dirty="0">
                <a:latin typeface="Asap" panose="020B0604020202020204" charset="-70"/>
              </a:rPr>
            </a:br>
            <a:r>
              <a:rPr lang="lt-LT" sz="1200" b="0" dirty="0" smtClean="0">
                <a:latin typeface="Asap" panose="020B0604020202020204" charset="-70"/>
              </a:rPr>
              <a:t/>
            </a:r>
            <a:br>
              <a:rPr lang="lt-LT" sz="1200" b="0" dirty="0" smtClean="0">
                <a:latin typeface="Asap" panose="020B0604020202020204" charset="-70"/>
              </a:rPr>
            </a:br>
            <a:r>
              <a:rPr lang="lt-LT" sz="1200" b="0" dirty="0">
                <a:latin typeface="Asap" panose="020B0604020202020204" charset="-70"/>
              </a:rPr>
              <a:t/>
            </a:r>
            <a:br>
              <a:rPr lang="lt-LT" sz="1200" b="0" dirty="0">
                <a:latin typeface="Asap" panose="020B0604020202020204" charset="-70"/>
              </a:rPr>
            </a:br>
            <a:r>
              <a:rPr lang="lt-LT" sz="1200" b="0" dirty="0" smtClean="0">
                <a:latin typeface="Asap" panose="020B0604020202020204" charset="-70"/>
              </a:rPr>
              <a:t/>
            </a:r>
            <a:br>
              <a:rPr lang="lt-LT" sz="1200" b="0" dirty="0" smtClean="0">
                <a:latin typeface="Asap" panose="020B0604020202020204" charset="-70"/>
              </a:rPr>
            </a:br>
            <a:r>
              <a:rPr lang="lt-LT" sz="1200" dirty="0" smtClean="0">
                <a:latin typeface="Asap" panose="020B0604020202020204" charset="-70"/>
              </a:rPr>
              <a:t>Rekomendacija:</a:t>
            </a:r>
            <a:br>
              <a:rPr lang="lt-LT" sz="1200" dirty="0" smtClean="0">
                <a:latin typeface="Asap" panose="020B0604020202020204" charset="-70"/>
              </a:rPr>
            </a:br>
            <a:r>
              <a:rPr lang="lt-LT" sz="1200" b="0" dirty="0" smtClean="0">
                <a:latin typeface="Asap" panose="020B0604020202020204" charset="-70"/>
              </a:rPr>
              <a:t>Priimti sprendimus kaip pašalinti besikaupiančią drėgmę ir užtaisyti defektus.</a:t>
            </a:r>
            <a:endParaRPr sz="1200" b="0" dirty="0">
              <a:latin typeface="Asap" panose="020B0604020202020204" charset="-70"/>
            </a:endParaRPr>
          </a:p>
        </p:txBody>
      </p:sp>
      <p:sp>
        <p:nvSpPr>
          <p:cNvPr id="234" name="Google Shape;234;p30"/>
          <p:cNvSpPr/>
          <p:nvPr/>
        </p:nvSpPr>
        <p:spPr>
          <a:xfrm>
            <a:off x="6369908" y="4722602"/>
            <a:ext cx="1719200" cy="159264"/>
          </a:xfrm>
          <a:prstGeom prst="rect">
            <a:avLst/>
          </a:prstGeom>
          <a:solidFill>
            <a:schemeClr val="dk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Proxima Nova"/>
              <a:ea typeface="Proxima Nova"/>
              <a:cs typeface="Proxima Nova"/>
              <a:sym typeface="Proxima Nova"/>
            </a:endParaRPr>
          </a:p>
        </p:txBody>
      </p:sp>
      <p:sp>
        <p:nvSpPr>
          <p:cNvPr id="235" name="Google Shape;235;p30"/>
          <p:cNvSpPr/>
          <p:nvPr/>
        </p:nvSpPr>
        <p:spPr>
          <a:xfrm rot="5400000">
            <a:off x="2903936" y="589050"/>
            <a:ext cx="1342800" cy="164700"/>
          </a:xfrm>
          <a:prstGeom prst="rect">
            <a:avLst/>
          </a:prstGeom>
          <a:solidFill>
            <a:schemeClr val="dk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Proxima Nova"/>
              <a:ea typeface="Proxima Nova"/>
              <a:cs typeface="Proxima Nova"/>
              <a:sym typeface="Proxima Nova"/>
            </a:endParaRPr>
          </a:p>
        </p:txBody>
      </p:sp>
      <p:sp>
        <p:nvSpPr>
          <p:cNvPr id="236" name="Google Shape;236;p30"/>
          <p:cNvSpPr/>
          <p:nvPr/>
        </p:nvSpPr>
        <p:spPr>
          <a:xfrm>
            <a:off x="3400067" y="4722602"/>
            <a:ext cx="1505400" cy="166800"/>
          </a:xfrm>
          <a:prstGeom prst="rect">
            <a:avLst/>
          </a:prstGeom>
          <a:solidFill>
            <a:schemeClr val="dk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Proxima Nova"/>
              <a:ea typeface="Proxima Nova"/>
              <a:cs typeface="Proxima Nova"/>
              <a:sym typeface="Proxima Nova"/>
            </a:endParaRPr>
          </a:p>
        </p:txBody>
      </p:sp>
      <p:pic>
        <p:nvPicPr>
          <p:cNvPr id="5122" name="Picture 2" descr="C:\Users\marius.birskys\Desktop\Švietimo įstaigų apžiūros\Saules gimnazija\20240820_090119.jpg"/>
          <p:cNvPicPr>
            <a:picLocks noGrp="1" noChangeAspect="1" noChangeArrowheads="1"/>
          </p:cNvPicPr>
          <p:nvPr>
            <p:ph type="pic" idx="4"/>
          </p:nvPr>
        </p:nvPicPr>
        <p:blipFill>
          <a:blip r:embed="rId3" cstate="email">
            <a:extLst>
              <a:ext uri="{28A0092B-C50C-407E-A947-70E740481C1C}">
                <a14:useLocalDpi xmlns:a14="http://schemas.microsoft.com/office/drawing/2010/main"/>
              </a:ext>
            </a:extLst>
          </a:blip>
          <a:srcRect/>
          <a:stretch>
            <a:fillRect/>
          </a:stretch>
        </p:blipFill>
        <p:spPr bwMode="auto">
          <a:xfrm>
            <a:off x="6833286" y="240957"/>
            <a:ext cx="2310714" cy="1649627"/>
          </a:xfrm>
          <a:prstGeom prst="rect">
            <a:avLst/>
          </a:prstGeom>
          <a:noFill/>
          <a:extLst>
            <a:ext uri="{909E8E84-426E-40DD-AFC4-6F175D3DCCD1}">
              <a14:hiddenFill xmlns:a14="http://schemas.microsoft.com/office/drawing/2010/main">
                <a:solidFill>
                  <a:srgbClr val="FFFFFF"/>
                </a:solidFill>
              </a14:hiddenFill>
            </a:ext>
          </a:extLst>
        </p:spPr>
      </p:pic>
      <p:pic>
        <p:nvPicPr>
          <p:cNvPr id="5123" name="Picture 3" descr="C:\Users\marius.birskys\Desktop\Švietimo įstaigų apžiūros\Saules gimnazija\20240820_085921.jpg"/>
          <p:cNvPicPr>
            <a:picLocks noGrp="1" noChangeAspect="1" noChangeArrowheads="1"/>
          </p:cNvPicPr>
          <p:nvPr>
            <p:ph type="pic" idx="7"/>
          </p:nvPr>
        </p:nvPicPr>
        <p:blipFill>
          <a:blip r:embed="rId4" cstate="email">
            <a:extLst>
              <a:ext uri="{28A0092B-C50C-407E-A947-70E740481C1C}">
                <a14:useLocalDpi xmlns:a14="http://schemas.microsoft.com/office/drawing/2010/main"/>
              </a:ext>
            </a:extLst>
          </a:blip>
          <a:srcRect/>
          <a:stretch>
            <a:fillRect/>
          </a:stretch>
        </p:blipFill>
        <p:spPr bwMode="auto">
          <a:xfrm>
            <a:off x="3917092" y="17800"/>
            <a:ext cx="2787433" cy="1681254"/>
          </a:xfrm>
          <a:prstGeom prst="rect">
            <a:avLst/>
          </a:prstGeom>
          <a:noFill/>
          <a:extLst>
            <a:ext uri="{909E8E84-426E-40DD-AFC4-6F175D3DCCD1}">
              <a14:hiddenFill xmlns:a14="http://schemas.microsoft.com/office/drawing/2010/main">
                <a:solidFill>
                  <a:srgbClr val="FFFFFF"/>
                </a:solidFill>
              </a14:hiddenFill>
            </a:ext>
          </a:extLst>
        </p:spPr>
      </p:pic>
      <p:pic>
        <p:nvPicPr>
          <p:cNvPr id="5124" name="Picture 4" descr="C:\Users\marius.birskys\Desktop\Švietimo įstaigų apžiūros\Saules gimnazija\20240820_085832.jpg"/>
          <p:cNvPicPr>
            <a:picLocks noGrp="1" noChangeAspect="1" noChangeArrowheads="1"/>
          </p:cNvPicPr>
          <p:nvPr>
            <p:ph type="pic" idx="5"/>
          </p:nvPr>
        </p:nvPicPr>
        <p:blipFill>
          <a:blip r:embed="rId5" cstate="email">
            <a:extLst>
              <a:ext uri="{28A0092B-C50C-407E-A947-70E740481C1C}">
                <a14:useLocalDpi xmlns:a14="http://schemas.microsoft.com/office/drawing/2010/main"/>
              </a:ext>
            </a:extLst>
          </a:blip>
          <a:srcRect/>
          <a:stretch>
            <a:fillRect/>
          </a:stretch>
        </p:blipFill>
        <p:spPr bwMode="auto">
          <a:xfrm>
            <a:off x="3330146" y="2051236"/>
            <a:ext cx="3759828" cy="1365408"/>
          </a:xfrm>
          <a:prstGeom prst="rect">
            <a:avLst/>
          </a:prstGeom>
          <a:noFill/>
          <a:extLst>
            <a:ext uri="{909E8E84-426E-40DD-AFC4-6F175D3DCCD1}">
              <a14:hiddenFill xmlns:a14="http://schemas.microsoft.com/office/drawing/2010/main">
                <a:solidFill>
                  <a:srgbClr val="FFFFFF"/>
                </a:solidFill>
              </a14:hiddenFill>
            </a:ext>
          </a:extLst>
        </p:spPr>
      </p:pic>
      <p:pic>
        <p:nvPicPr>
          <p:cNvPr id="5125" name="Picture 5" descr="C:\Users\marius.birskys\Desktop\Švietimo įstaigų apžiūros\Saules gimnazija\20240820_090126.jpg"/>
          <p:cNvPicPr>
            <a:picLocks noGrp="1" noChangeAspect="1" noChangeArrowheads="1"/>
          </p:cNvPicPr>
          <p:nvPr>
            <p:ph type="pic" idx="3"/>
          </p:nvPr>
        </p:nvPicPr>
        <p:blipFill>
          <a:blip r:embed="rId6" cstate="email">
            <a:extLst>
              <a:ext uri="{28A0092B-C50C-407E-A947-70E740481C1C}">
                <a14:useLocalDpi xmlns:a14="http://schemas.microsoft.com/office/drawing/2010/main"/>
              </a:ext>
            </a:extLst>
          </a:blip>
          <a:srcRect/>
          <a:stretch>
            <a:fillRect/>
          </a:stretch>
        </p:blipFill>
        <p:spPr bwMode="auto">
          <a:xfrm rot="5400000">
            <a:off x="6830678" y="2290681"/>
            <a:ext cx="2582051" cy="204459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71281418"/>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ntraštė 1"/>
          <p:cNvSpPr>
            <a:spLocks noGrp="1"/>
          </p:cNvSpPr>
          <p:nvPr>
            <p:ph type="title"/>
          </p:nvPr>
        </p:nvSpPr>
        <p:spPr>
          <a:xfrm>
            <a:off x="182534" y="-1"/>
            <a:ext cx="2916300" cy="3410465"/>
          </a:xfrm>
        </p:spPr>
        <p:txBody>
          <a:bodyPr/>
          <a:lstStyle/>
          <a:p>
            <a:r>
              <a:rPr lang="lt-LT" sz="2800" dirty="0" smtClean="0"/>
              <a:t>Rūsys:</a:t>
            </a:r>
            <a:r>
              <a:rPr lang="lt-LT" dirty="0" smtClean="0"/>
              <a:t/>
            </a:r>
            <a:br>
              <a:rPr lang="lt-LT" dirty="0" smtClean="0"/>
            </a:br>
            <a:r>
              <a:rPr lang="lt-LT" sz="1200" b="0" dirty="0" smtClean="0">
                <a:latin typeface="Asap" panose="020B0604020202020204" charset="-70"/>
              </a:rPr>
              <a:t>Rūsio patalpos iš dalies tvarkingos ir sausos:  pastebėta vietomis parūdiję vamzdžiai, kiti izoliuoti, vandeniui nepralaidūs.</a:t>
            </a:r>
            <a:br>
              <a:rPr lang="lt-LT" sz="1200" b="0" dirty="0" smtClean="0">
                <a:latin typeface="Asap" panose="020B0604020202020204" charset="-70"/>
              </a:rPr>
            </a:br>
            <a:r>
              <a:rPr lang="lt-LT" sz="1200" b="0" dirty="0" smtClean="0">
                <a:latin typeface="Asap" panose="020B0604020202020204" charset="-70"/>
              </a:rPr>
              <a:t>Sienose ir lubose esminių defektų neužfiksuota.</a:t>
            </a:r>
            <a:r>
              <a:rPr lang="lt-LT" sz="1200" dirty="0" smtClean="0">
                <a:latin typeface="Asap" panose="020B0604020202020204" charset="-70"/>
              </a:rPr>
              <a:t/>
            </a:r>
            <a:br>
              <a:rPr lang="lt-LT" sz="1200" dirty="0" smtClean="0">
                <a:latin typeface="Asap" panose="020B0604020202020204" charset="-70"/>
              </a:rPr>
            </a:br>
            <a:endParaRPr lang="lt-LT" dirty="0"/>
          </a:p>
        </p:txBody>
      </p:sp>
      <p:pic>
        <p:nvPicPr>
          <p:cNvPr id="10" name="Paveikslėlio vietos rezervavimo ženklas 9"/>
          <p:cNvPicPr>
            <a:picLocks noGrp="1" noChangeAspect="1"/>
          </p:cNvPicPr>
          <p:nvPr>
            <p:ph type="pic" idx="3"/>
          </p:nvPr>
        </p:nvPicPr>
        <p:blipFill>
          <a:blip r:embed="rId2" cstate="email">
            <a:extLst>
              <a:ext uri="{28A0092B-C50C-407E-A947-70E740481C1C}">
                <a14:useLocalDpi xmlns:a14="http://schemas.microsoft.com/office/drawing/2010/main"/>
              </a:ext>
            </a:extLst>
          </a:blip>
          <a:srcRect/>
          <a:stretch>
            <a:fillRect/>
          </a:stretch>
        </p:blipFill>
        <p:spPr>
          <a:xfrm rot="5400000">
            <a:off x="3679224" y="2307627"/>
            <a:ext cx="1940011" cy="2761735"/>
          </a:xfrm>
        </p:spPr>
      </p:pic>
      <p:pic>
        <p:nvPicPr>
          <p:cNvPr id="11" name="Paveikslėlio vietos rezervavimo ženklas 10"/>
          <p:cNvPicPr>
            <a:picLocks noGrp="1" noChangeAspect="1"/>
          </p:cNvPicPr>
          <p:nvPr>
            <p:ph type="pic" idx="4"/>
          </p:nvPr>
        </p:nvPicPr>
        <p:blipFill>
          <a:blip r:embed="rId3" cstate="email">
            <a:extLst>
              <a:ext uri="{28A0092B-C50C-407E-A947-70E740481C1C}">
                <a14:useLocalDpi xmlns:a14="http://schemas.microsoft.com/office/drawing/2010/main"/>
              </a:ext>
            </a:extLst>
          </a:blip>
          <a:srcRect/>
          <a:stretch>
            <a:fillRect/>
          </a:stretch>
        </p:blipFill>
        <p:spPr>
          <a:xfrm>
            <a:off x="3342503" y="222421"/>
            <a:ext cx="2599499" cy="2057401"/>
          </a:xfrm>
        </p:spPr>
      </p:pic>
      <p:pic>
        <p:nvPicPr>
          <p:cNvPr id="12" name="Paveikslėlio vietos rezervavimo ženklas 11"/>
          <p:cNvPicPr>
            <a:picLocks noGrp="1" noChangeAspect="1"/>
          </p:cNvPicPr>
          <p:nvPr>
            <p:ph type="pic" idx="5"/>
          </p:nvPr>
        </p:nvPicPr>
        <p:blipFill>
          <a:blip r:embed="rId4" cstate="email">
            <a:extLst>
              <a:ext uri="{28A0092B-C50C-407E-A947-70E740481C1C}">
                <a14:useLocalDpi xmlns:a14="http://schemas.microsoft.com/office/drawing/2010/main"/>
              </a:ext>
            </a:extLst>
          </a:blip>
          <a:srcRect/>
          <a:stretch>
            <a:fillRect/>
          </a:stretch>
        </p:blipFill>
        <p:spPr>
          <a:xfrm>
            <a:off x="6384935" y="2699951"/>
            <a:ext cx="2759065" cy="1958545"/>
          </a:xfrm>
        </p:spPr>
      </p:pic>
      <p:pic>
        <p:nvPicPr>
          <p:cNvPr id="9" name="Paveikslėlio vietos rezervavimo ženklas 8"/>
          <p:cNvPicPr>
            <a:picLocks noGrp="1" noChangeAspect="1"/>
          </p:cNvPicPr>
          <p:nvPr>
            <p:ph type="pic" idx="7"/>
          </p:nvPr>
        </p:nvPicPr>
        <p:blipFill>
          <a:blip r:embed="rId5" cstate="email">
            <a:extLst>
              <a:ext uri="{28A0092B-C50C-407E-A947-70E740481C1C}">
                <a14:useLocalDpi xmlns:a14="http://schemas.microsoft.com/office/drawing/2010/main"/>
              </a:ext>
            </a:extLst>
          </a:blip>
          <a:srcRect/>
          <a:stretch>
            <a:fillRect/>
          </a:stretch>
        </p:blipFill>
        <p:spPr>
          <a:xfrm>
            <a:off x="6419335" y="191504"/>
            <a:ext cx="2724665" cy="2137745"/>
          </a:xfrm>
        </p:spPr>
      </p:pic>
    </p:spTree>
    <p:extLst>
      <p:ext uri="{BB962C8B-B14F-4D97-AF65-F5344CB8AC3E}">
        <p14:creationId xmlns:p14="http://schemas.microsoft.com/office/powerpoint/2010/main" val="3622557332"/>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Shape 213"/>
        <p:cNvGrpSpPr/>
        <p:nvPr/>
      </p:nvGrpSpPr>
      <p:grpSpPr>
        <a:xfrm>
          <a:off x="0" y="0"/>
          <a:ext cx="0" cy="0"/>
          <a:chOff x="0" y="0"/>
          <a:chExt cx="0" cy="0"/>
        </a:xfrm>
      </p:grpSpPr>
      <p:sp>
        <p:nvSpPr>
          <p:cNvPr id="214" name="Google Shape;214;p29"/>
          <p:cNvSpPr txBox="1">
            <a:spLocks noGrp="1"/>
          </p:cNvSpPr>
          <p:nvPr>
            <p:ph type="title"/>
          </p:nvPr>
        </p:nvSpPr>
        <p:spPr>
          <a:xfrm>
            <a:off x="121972" y="820716"/>
            <a:ext cx="2570340" cy="1268708"/>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lt-LT" sz="2800" dirty="0" smtClean="0"/>
              <a:t/>
            </a:r>
            <a:br>
              <a:rPr lang="lt-LT" sz="2800" dirty="0" smtClean="0"/>
            </a:br>
            <a:r>
              <a:rPr lang="lt-LT" sz="2800" dirty="0" smtClean="0"/>
              <a:t/>
            </a:r>
            <a:br>
              <a:rPr lang="lt-LT" sz="2800" dirty="0" smtClean="0"/>
            </a:br>
            <a:endParaRPr sz="2800" dirty="0"/>
          </a:p>
        </p:txBody>
      </p:sp>
      <p:sp>
        <p:nvSpPr>
          <p:cNvPr id="215" name="Google Shape;215;p29"/>
          <p:cNvSpPr txBox="1">
            <a:spLocks noGrp="1"/>
          </p:cNvSpPr>
          <p:nvPr>
            <p:ph type="subTitle" idx="1"/>
          </p:nvPr>
        </p:nvSpPr>
        <p:spPr>
          <a:xfrm>
            <a:off x="181607" y="1683026"/>
            <a:ext cx="2039967" cy="3592996"/>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indent="0">
              <a:buSzPts val="1100"/>
              <a:buNone/>
            </a:pPr>
            <a:endParaRPr lang="lt-LT" b="1" dirty="0" smtClean="0"/>
          </a:p>
          <a:p>
            <a:pPr marL="0" indent="0">
              <a:buSzPts val="1100"/>
              <a:buNone/>
            </a:pPr>
            <a:endParaRPr lang="lt-LT" b="1" dirty="0"/>
          </a:p>
          <a:p>
            <a:pPr marL="0" indent="0">
              <a:buSzPts val="1100"/>
              <a:buNone/>
            </a:pPr>
            <a:endParaRPr lang="lt-LT" b="1" dirty="0" smtClean="0"/>
          </a:p>
          <a:p>
            <a:pPr marL="0" indent="0">
              <a:buSzPts val="1100"/>
              <a:buNone/>
            </a:pPr>
            <a:endParaRPr lang="lt-LT" b="1" dirty="0"/>
          </a:p>
          <a:p>
            <a:pPr marL="0" indent="0">
              <a:buSzPts val="1100"/>
              <a:buNone/>
            </a:pPr>
            <a:endParaRPr lang="lt-LT" b="1" dirty="0" smtClean="0">
              <a:solidFill>
                <a:schemeClr val="tx1"/>
              </a:solidFill>
            </a:endParaRPr>
          </a:p>
          <a:p>
            <a:pPr marL="0" indent="0">
              <a:buSzPts val="1100"/>
              <a:buNone/>
            </a:pPr>
            <a:endParaRPr lang="lt-LT" b="1" dirty="0" smtClean="0">
              <a:solidFill>
                <a:schemeClr val="tx1"/>
              </a:solidFill>
            </a:endParaRPr>
          </a:p>
          <a:p>
            <a:pPr marL="0" indent="0">
              <a:buSzPts val="1100"/>
              <a:buNone/>
            </a:pPr>
            <a:endParaRPr lang="lt-LT" b="1" dirty="0">
              <a:solidFill>
                <a:schemeClr val="tx1"/>
              </a:solidFill>
            </a:endParaRPr>
          </a:p>
          <a:p>
            <a:pPr marL="0" indent="0">
              <a:buSzPts val="1100"/>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p:txBody>
      </p:sp>
      <p:sp>
        <p:nvSpPr>
          <p:cNvPr id="221" name="Google Shape;221;p29"/>
          <p:cNvSpPr/>
          <p:nvPr/>
        </p:nvSpPr>
        <p:spPr>
          <a:xfrm rot="-5400000">
            <a:off x="3243082" y="4028216"/>
            <a:ext cx="1552800" cy="186900"/>
          </a:xfrm>
          <a:prstGeom prst="rect">
            <a:avLst/>
          </a:prstGeom>
          <a:solidFill>
            <a:schemeClr val="dk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Proxima Nova"/>
              <a:ea typeface="Proxima Nova"/>
              <a:cs typeface="Proxima Nova"/>
              <a:sym typeface="Proxima Nova"/>
            </a:endParaRPr>
          </a:p>
        </p:txBody>
      </p:sp>
      <p:sp>
        <p:nvSpPr>
          <p:cNvPr id="222" name="Google Shape;222;p29"/>
          <p:cNvSpPr/>
          <p:nvPr/>
        </p:nvSpPr>
        <p:spPr>
          <a:xfrm>
            <a:off x="457200" y="112779"/>
            <a:ext cx="1755900" cy="166800"/>
          </a:xfrm>
          <a:prstGeom prst="rect">
            <a:avLst/>
          </a:prstGeom>
          <a:solidFill>
            <a:schemeClr val="dk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Proxima Nova"/>
              <a:ea typeface="Proxima Nova"/>
              <a:cs typeface="Proxima Nova"/>
              <a:sym typeface="Proxima Nova"/>
            </a:endParaRPr>
          </a:p>
        </p:txBody>
      </p:sp>
      <p:sp>
        <p:nvSpPr>
          <p:cNvPr id="2" name="Stačiakampis 1"/>
          <p:cNvSpPr/>
          <p:nvPr/>
        </p:nvSpPr>
        <p:spPr>
          <a:xfrm>
            <a:off x="4250725" y="3345266"/>
            <a:ext cx="4572000" cy="984885"/>
          </a:xfrm>
          <a:prstGeom prst="rect">
            <a:avLst/>
          </a:prstGeom>
        </p:spPr>
        <p:txBody>
          <a:bodyPr>
            <a:spAutoFit/>
          </a:bodyPr>
          <a:lstStyle/>
          <a:p>
            <a:pPr lvl="0"/>
            <a:r>
              <a:rPr lang="lt-LT" sz="2000" b="1" dirty="0">
                <a:solidFill>
                  <a:schemeClr val="hlink"/>
                </a:solidFill>
                <a:latin typeface="Red Hat Display" panose="020B0604020202020204" charset="0"/>
                <a:ea typeface="Red Hat Display" panose="020B0604020202020204" charset="0"/>
                <a:cs typeface="Red Hat Display" panose="020B0604020202020204" charset="0"/>
              </a:rPr>
              <a:t>Plungės Mykolo Oginskio meno mokykla</a:t>
            </a:r>
            <a:r>
              <a:rPr lang="lt-LT" dirty="0">
                <a:solidFill>
                  <a:schemeClr val="hlink"/>
                </a:solidFill>
              </a:rPr>
              <a:t>; </a:t>
            </a:r>
            <a:endParaRPr lang="lt-LT" dirty="0" smtClean="0">
              <a:solidFill>
                <a:schemeClr val="hlink"/>
              </a:solidFill>
            </a:endParaRPr>
          </a:p>
          <a:p>
            <a:pPr lvl="0"/>
            <a:r>
              <a:rPr lang="fr-FR" sz="1800" dirty="0" err="1" smtClean="0">
                <a:solidFill>
                  <a:schemeClr val="hlink"/>
                </a:solidFill>
                <a:latin typeface="Red Hat Display" panose="020B0604020202020204" charset="0"/>
                <a:ea typeface="Red Hat Display" panose="020B0604020202020204" charset="0"/>
                <a:cs typeface="Red Hat Display" panose="020B0604020202020204" charset="0"/>
              </a:rPr>
              <a:t>Laisvės</a:t>
            </a:r>
            <a:r>
              <a:rPr lang="fr-FR" sz="1800" dirty="0" smtClean="0">
                <a:solidFill>
                  <a:schemeClr val="hlink"/>
                </a:solidFill>
                <a:latin typeface="Red Hat Display" panose="020B0604020202020204" charset="0"/>
                <a:ea typeface="Red Hat Display" panose="020B0604020202020204" charset="0"/>
                <a:cs typeface="Red Hat Display" panose="020B0604020202020204" charset="0"/>
              </a:rPr>
              <a:t> </a:t>
            </a:r>
            <a:r>
              <a:rPr lang="fr-FR" sz="1800" dirty="0">
                <a:solidFill>
                  <a:schemeClr val="hlink"/>
                </a:solidFill>
                <a:latin typeface="Red Hat Display" panose="020B0604020202020204" charset="0"/>
                <a:ea typeface="Red Hat Display" panose="020B0604020202020204" charset="0"/>
                <a:cs typeface="Red Hat Display" panose="020B0604020202020204" charset="0"/>
              </a:rPr>
              <a:t>g. 69,  Plungė</a:t>
            </a:r>
            <a:endParaRPr lang="lt-LT" sz="1800" dirty="0">
              <a:solidFill>
                <a:schemeClr val="hlink"/>
              </a:solidFill>
              <a:latin typeface="Red Hat Display" panose="020B0604020202020204" charset="0"/>
              <a:ea typeface="Red Hat Display" panose="020B0604020202020204" charset="0"/>
              <a:cs typeface="Red Hat Display" panose="020B0604020202020204" charset="0"/>
            </a:endParaRPr>
          </a:p>
        </p:txBody>
      </p:sp>
      <p:sp>
        <p:nvSpPr>
          <p:cNvPr id="7" name="Google Shape;228;p30"/>
          <p:cNvSpPr txBox="1">
            <a:spLocks/>
          </p:cNvSpPr>
          <p:nvPr/>
        </p:nvSpPr>
        <p:spPr>
          <a:xfrm>
            <a:off x="4661125" y="2553231"/>
            <a:ext cx="4161600" cy="439800"/>
          </a:xfrm>
          <a:prstGeom prst="rect">
            <a:avLst/>
          </a:prstGeom>
          <a:solidFill>
            <a:schemeClr val="bg2"/>
          </a:solidFill>
          <a:ln>
            <a:noFill/>
          </a:ln>
        </p:spPr>
        <p:txBody>
          <a:bodyPr spcFirstLastPara="1" wrap="square" lIns="91425" tIns="91425" rIns="91425" bIns="91425" anchor="ctr" anchorCtr="0">
            <a:noAutofit/>
          </a:bodyPr>
          <a:lstStyle/>
          <a:p>
            <a:pPr algn="l" rtl="0">
              <a:buClrTx/>
              <a:buFontTx/>
            </a:pPr>
            <a:r>
              <a:rPr lang="lt-LT" sz="5000" b="1" dirty="0" smtClean="0">
                <a:solidFill>
                  <a:schemeClr val="bg1"/>
                </a:solidFill>
                <a:latin typeface="Red Hat Display" panose="020B0604020202020204" charset="0"/>
                <a:ea typeface="Red Hat Display" panose="020B0604020202020204" charset="0"/>
                <a:cs typeface="Red Hat Display" panose="020B0604020202020204" charset="0"/>
              </a:rPr>
              <a:t>13</a:t>
            </a:r>
            <a:endParaRPr lang="lt-LT" sz="5000" b="1" dirty="0">
              <a:solidFill>
                <a:schemeClr val="bg1"/>
              </a:solidFill>
              <a:latin typeface="Red Hat Display" panose="020B0604020202020204" charset="0"/>
              <a:ea typeface="Red Hat Display" panose="020B0604020202020204" charset="0"/>
              <a:cs typeface="Red Hat Display" panose="020B0604020202020204" charset="0"/>
            </a:endParaRPr>
          </a:p>
        </p:txBody>
      </p:sp>
      <p:pic>
        <p:nvPicPr>
          <p:cNvPr id="3" name="Paveikslėlis 2"/>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rot="5400000">
            <a:off x="534422" y="-109641"/>
            <a:ext cx="2045061" cy="2804984"/>
          </a:xfrm>
          <a:prstGeom prst="rect">
            <a:avLst/>
          </a:prstGeom>
        </p:spPr>
      </p:pic>
      <p:pic>
        <p:nvPicPr>
          <p:cNvPr id="4" name="Paveikslėlis 3"/>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832653" y="270320"/>
            <a:ext cx="2846173" cy="2045062"/>
          </a:xfrm>
          <a:prstGeom prst="rect">
            <a:avLst/>
          </a:prstGeom>
        </p:spPr>
      </p:pic>
      <p:pic>
        <p:nvPicPr>
          <p:cNvPr id="5" name="Paveikslėlis 4"/>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154460" y="2624850"/>
            <a:ext cx="2835876" cy="2126907"/>
          </a:xfrm>
          <a:prstGeom prst="rect">
            <a:avLst/>
          </a:prstGeom>
        </p:spPr>
      </p:pic>
    </p:spTree>
    <p:extLst>
      <p:ext uri="{BB962C8B-B14F-4D97-AF65-F5344CB8AC3E}">
        <p14:creationId xmlns:p14="http://schemas.microsoft.com/office/powerpoint/2010/main" val="450014440"/>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Shape 213"/>
        <p:cNvGrpSpPr/>
        <p:nvPr/>
      </p:nvGrpSpPr>
      <p:grpSpPr>
        <a:xfrm>
          <a:off x="0" y="0"/>
          <a:ext cx="0" cy="0"/>
          <a:chOff x="0" y="0"/>
          <a:chExt cx="0" cy="0"/>
        </a:xfrm>
      </p:grpSpPr>
      <p:sp>
        <p:nvSpPr>
          <p:cNvPr id="214" name="Google Shape;214;p29"/>
          <p:cNvSpPr txBox="1">
            <a:spLocks noGrp="1"/>
          </p:cNvSpPr>
          <p:nvPr>
            <p:ph type="title"/>
          </p:nvPr>
        </p:nvSpPr>
        <p:spPr>
          <a:xfrm>
            <a:off x="121972" y="820716"/>
            <a:ext cx="2570340" cy="1268708"/>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lt-LT" sz="2800" dirty="0" smtClean="0"/>
              <a:t/>
            </a:r>
            <a:br>
              <a:rPr lang="lt-LT" sz="2800" dirty="0" smtClean="0"/>
            </a:br>
            <a:r>
              <a:rPr lang="lt-LT" sz="2800" dirty="0" smtClean="0"/>
              <a:t>Fasadas, cokolis, </a:t>
            </a:r>
            <a:r>
              <a:rPr lang="lt-LT" sz="2800" dirty="0" err="1" smtClean="0"/>
              <a:t>nuogrinda</a:t>
            </a:r>
            <a:r>
              <a:rPr lang="lt-LT" sz="2800" dirty="0" smtClean="0"/>
              <a:t/>
            </a:r>
            <a:br>
              <a:rPr lang="lt-LT" sz="2800" dirty="0" smtClean="0"/>
            </a:br>
            <a:endParaRPr sz="2800" dirty="0"/>
          </a:p>
        </p:txBody>
      </p:sp>
      <p:sp>
        <p:nvSpPr>
          <p:cNvPr id="215" name="Google Shape;215;p29"/>
          <p:cNvSpPr txBox="1">
            <a:spLocks noGrp="1"/>
          </p:cNvSpPr>
          <p:nvPr>
            <p:ph type="subTitle" idx="1"/>
          </p:nvPr>
        </p:nvSpPr>
        <p:spPr>
          <a:xfrm>
            <a:off x="181607" y="1683026"/>
            <a:ext cx="2039967" cy="3592996"/>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lt-LT" dirty="0" smtClean="0">
                <a:solidFill>
                  <a:schemeClr val="tx1"/>
                </a:solidFill>
              </a:rPr>
              <a:t>Fasadinės mūrinės sienos vietomis ištrupėjusios, pastebimi tarpeliai, langų </a:t>
            </a:r>
            <a:r>
              <a:rPr lang="lt-LT" dirty="0" err="1" smtClean="0">
                <a:solidFill>
                  <a:schemeClr val="tx1"/>
                </a:solidFill>
              </a:rPr>
              <a:t>angokraščių</a:t>
            </a:r>
            <a:r>
              <a:rPr lang="lt-LT" dirty="0" smtClean="0">
                <a:solidFill>
                  <a:schemeClr val="tx1"/>
                </a:solidFill>
              </a:rPr>
              <a:t> ištrupėjimai užarmuoti. Esant stipresniam lietui, vanduo pro gelžbetoninius blokus ir siūles yra įbloškiamas į vidaus patalpas. </a:t>
            </a:r>
            <a:r>
              <a:rPr lang="lt-LT" dirty="0" err="1" smtClean="0">
                <a:solidFill>
                  <a:schemeClr val="tx1"/>
                </a:solidFill>
              </a:rPr>
              <a:t>Nuogrinda</a:t>
            </a:r>
            <a:r>
              <a:rPr lang="lt-LT" dirty="0" smtClean="0">
                <a:solidFill>
                  <a:schemeClr val="tx1"/>
                </a:solidFill>
              </a:rPr>
              <a:t> išsikraipiusi, pastebimas surinkimo šulinys yra aukščiau šaligatvinių plytelių, tose vietose kaupiasi lietaus vanduo.</a:t>
            </a:r>
            <a:endParaRPr lang="lt-LT" b="1" dirty="0">
              <a:solidFill>
                <a:schemeClr val="tx1"/>
              </a:solidFill>
            </a:endParaRPr>
          </a:p>
          <a:p>
            <a:pPr marL="0" indent="0">
              <a:buSzPts val="1100"/>
              <a:buNone/>
            </a:pPr>
            <a:r>
              <a:rPr lang="lt-LT" b="1" dirty="0" smtClean="0">
                <a:solidFill>
                  <a:schemeClr val="tx1"/>
                </a:solidFill>
              </a:rPr>
              <a:t>Rekomendacija: </a:t>
            </a:r>
            <a:r>
              <a:rPr lang="lt-LT" dirty="0" smtClean="0">
                <a:solidFill>
                  <a:schemeClr val="tx1"/>
                </a:solidFill>
              </a:rPr>
              <a:t>fasado renovacija, atstatyti </a:t>
            </a:r>
            <a:r>
              <a:rPr lang="lt-LT" dirty="0" err="1" smtClean="0">
                <a:solidFill>
                  <a:schemeClr val="tx1"/>
                </a:solidFill>
              </a:rPr>
              <a:t>nuogrindą</a:t>
            </a:r>
            <a:r>
              <a:rPr lang="lt-LT" dirty="0" smtClean="0">
                <a:solidFill>
                  <a:schemeClr val="tx1"/>
                </a:solidFill>
              </a:rPr>
              <a:t>.</a:t>
            </a:r>
            <a:endParaRPr lang="lt-LT" dirty="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indent="0">
              <a:buSzPts val="1100"/>
              <a:buNone/>
            </a:pPr>
            <a:endParaRPr lang="lt-LT" b="1" dirty="0" smtClean="0"/>
          </a:p>
          <a:p>
            <a:pPr marL="0" indent="0">
              <a:buSzPts val="1100"/>
              <a:buNone/>
            </a:pPr>
            <a:endParaRPr lang="lt-LT" b="1" dirty="0"/>
          </a:p>
          <a:p>
            <a:pPr marL="0" indent="0">
              <a:buSzPts val="1100"/>
              <a:buNone/>
            </a:pPr>
            <a:endParaRPr lang="lt-LT" b="1" dirty="0" smtClean="0"/>
          </a:p>
          <a:p>
            <a:pPr marL="0" indent="0">
              <a:buSzPts val="1100"/>
              <a:buNone/>
            </a:pPr>
            <a:endParaRPr lang="lt-LT" b="1" dirty="0"/>
          </a:p>
          <a:p>
            <a:pPr marL="0" indent="0">
              <a:buSzPts val="1100"/>
              <a:buNone/>
            </a:pPr>
            <a:endParaRPr lang="lt-LT" b="1" dirty="0" smtClean="0">
              <a:solidFill>
                <a:schemeClr val="tx1"/>
              </a:solidFill>
            </a:endParaRPr>
          </a:p>
          <a:p>
            <a:pPr marL="0" indent="0">
              <a:buSzPts val="1100"/>
              <a:buNone/>
            </a:pPr>
            <a:endParaRPr lang="lt-LT" b="1" dirty="0" smtClean="0">
              <a:solidFill>
                <a:schemeClr val="tx1"/>
              </a:solidFill>
            </a:endParaRPr>
          </a:p>
          <a:p>
            <a:pPr marL="0" indent="0">
              <a:buSzPts val="1100"/>
              <a:buNone/>
            </a:pPr>
            <a:endParaRPr lang="lt-LT" b="1" dirty="0">
              <a:solidFill>
                <a:schemeClr val="tx1"/>
              </a:solidFill>
            </a:endParaRPr>
          </a:p>
          <a:p>
            <a:pPr marL="0" indent="0">
              <a:buSzPts val="1100"/>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p:txBody>
      </p:sp>
      <p:sp>
        <p:nvSpPr>
          <p:cNvPr id="221" name="Google Shape;221;p29"/>
          <p:cNvSpPr/>
          <p:nvPr/>
        </p:nvSpPr>
        <p:spPr>
          <a:xfrm rot="-5400000">
            <a:off x="1445174" y="3775036"/>
            <a:ext cx="1552800" cy="186900"/>
          </a:xfrm>
          <a:prstGeom prst="rect">
            <a:avLst/>
          </a:prstGeom>
          <a:solidFill>
            <a:schemeClr val="dk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Proxima Nova"/>
              <a:ea typeface="Proxima Nova"/>
              <a:cs typeface="Proxima Nova"/>
              <a:sym typeface="Proxima Nova"/>
            </a:endParaRPr>
          </a:p>
        </p:txBody>
      </p:sp>
      <p:sp>
        <p:nvSpPr>
          <p:cNvPr id="222" name="Google Shape;222;p29"/>
          <p:cNvSpPr/>
          <p:nvPr/>
        </p:nvSpPr>
        <p:spPr>
          <a:xfrm>
            <a:off x="0" y="0"/>
            <a:ext cx="1755900" cy="166800"/>
          </a:xfrm>
          <a:prstGeom prst="rect">
            <a:avLst/>
          </a:prstGeom>
          <a:solidFill>
            <a:schemeClr val="dk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Proxima Nova"/>
              <a:ea typeface="Proxima Nova"/>
              <a:cs typeface="Proxima Nova"/>
              <a:sym typeface="Proxima Nova"/>
            </a:endParaRPr>
          </a:p>
        </p:txBody>
      </p:sp>
      <p:pic>
        <p:nvPicPr>
          <p:cNvPr id="2" name="Paveikslėlis 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056430" y="288838"/>
            <a:ext cx="2774092" cy="2080569"/>
          </a:xfrm>
          <a:prstGeom prst="rect">
            <a:avLst/>
          </a:prstGeom>
        </p:spPr>
      </p:pic>
      <p:pic>
        <p:nvPicPr>
          <p:cNvPr id="3" name="Paveikslėlis 2"/>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203091" y="314324"/>
            <a:ext cx="2811162" cy="2055083"/>
          </a:xfrm>
          <a:prstGeom prst="rect">
            <a:avLst/>
          </a:prstGeom>
        </p:spPr>
      </p:pic>
      <p:pic>
        <p:nvPicPr>
          <p:cNvPr id="4" name="Paveikslėlis 3"/>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3056429" y="2422696"/>
            <a:ext cx="2774093" cy="2222190"/>
          </a:xfrm>
          <a:prstGeom prst="rect">
            <a:avLst/>
          </a:prstGeom>
        </p:spPr>
      </p:pic>
      <p:pic>
        <p:nvPicPr>
          <p:cNvPr id="5" name="Paveikslėlis 4"/>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rot="5400000">
            <a:off x="6545942" y="2208821"/>
            <a:ext cx="2125457" cy="2811163"/>
          </a:xfrm>
          <a:prstGeom prst="rect">
            <a:avLst/>
          </a:prstGeom>
        </p:spPr>
      </p:pic>
    </p:spTree>
    <p:extLst>
      <p:ext uri="{BB962C8B-B14F-4D97-AF65-F5344CB8AC3E}">
        <p14:creationId xmlns:p14="http://schemas.microsoft.com/office/powerpoint/2010/main" val="3534066807"/>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Shape 213"/>
        <p:cNvGrpSpPr/>
        <p:nvPr/>
      </p:nvGrpSpPr>
      <p:grpSpPr>
        <a:xfrm>
          <a:off x="0" y="0"/>
          <a:ext cx="0" cy="0"/>
          <a:chOff x="0" y="0"/>
          <a:chExt cx="0" cy="0"/>
        </a:xfrm>
      </p:grpSpPr>
      <p:sp>
        <p:nvSpPr>
          <p:cNvPr id="214" name="Google Shape;214;p29"/>
          <p:cNvSpPr txBox="1">
            <a:spLocks noGrp="1"/>
          </p:cNvSpPr>
          <p:nvPr>
            <p:ph type="title"/>
          </p:nvPr>
        </p:nvSpPr>
        <p:spPr>
          <a:xfrm>
            <a:off x="121972" y="820716"/>
            <a:ext cx="2570340" cy="1268708"/>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lt-LT" sz="2800" dirty="0" smtClean="0"/>
              <a:t/>
            </a:r>
            <a:br>
              <a:rPr lang="lt-LT" sz="2800" dirty="0" smtClean="0"/>
            </a:br>
            <a:r>
              <a:rPr lang="lt-LT" sz="2800" dirty="0" smtClean="0"/>
              <a:t>Fasadas, cokolis, </a:t>
            </a:r>
            <a:r>
              <a:rPr lang="lt-LT" sz="2800" dirty="0" err="1" smtClean="0"/>
              <a:t>nuogrinda</a:t>
            </a:r>
            <a:r>
              <a:rPr lang="lt-LT" sz="2800" dirty="0" smtClean="0"/>
              <a:t/>
            </a:r>
            <a:br>
              <a:rPr lang="lt-LT" sz="2800" dirty="0" smtClean="0"/>
            </a:br>
            <a:endParaRPr sz="2800" dirty="0"/>
          </a:p>
        </p:txBody>
      </p:sp>
      <p:sp>
        <p:nvSpPr>
          <p:cNvPr id="215" name="Google Shape;215;p29"/>
          <p:cNvSpPr txBox="1">
            <a:spLocks noGrp="1"/>
          </p:cNvSpPr>
          <p:nvPr>
            <p:ph type="subTitle" idx="1"/>
          </p:nvPr>
        </p:nvSpPr>
        <p:spPr>
          <a:xfrm>
            <a:off x="181607" y="1683026"/>
            <a:ext cx="2039967" cy="3592996"/>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lt-LT" dirty="0" smtClean="0">
                <a:solidFill>
                  <a:schemeClr val="tx1"/>
                </a:solidFill>
              </a:rPr>
              <a:t>Išsikraipiusi </a:t>
            </a:r>
            <a:r>
              <a:rPr lang="lt-LT" dirty="0" err="1" smtClean="0">
                <a:solidFill>
                  <a:schemeClr val="tx1"/>
                </a:solidFill>
              </a:rPr>
              <a:t>nuogrinda</a:t>
            </a:r>
            <a:r>
              <a:rPr lang="lt-LT" dirty="0" smtClean="0">
                <a:solidFill>
                  <a:schemeClr val="tx1"/>
                </a:solidFill>
              </a:rPr>
              <a:t> ir takas, rytinėje statinio pusėje nėra suformuota lietaus surinkimo sistema, lietaus vanduo patenka į  pusrūsio patalpas.</a:t>
            </a:r>
            <a:endParaRPr lang="lt-LT" dirty="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indent="0">
              <a:buSzPts val="1100"/>
              <a:buNone/>
            </a:pPr>
            <a:r>
              <a:rPr lang="lt-LT" b="1" dirty="0">
                <a:solidFill>
                  <a:schemeClr val="tx1"/>
                </a:solidFill>
              </a:rPr>
              <a:t>Rekomendacija</a:t>
            </a:r>
            <a:r>
              <a:rPr lang="lt-LT" b="1" dirty="0" smtClean="0">
                <a:solidFill>
                  <a:schemeClr val="tx1"/>
                </a:solidFill>
              </a:rPr>
              <a:t>: </a:t>
            </a:r>
          </a:p>
          <a:p>
            <a:pPr marL="0" indent="0">
              <a:buSzPts val="1100"/>
              <a:buNone/>
            </a:pPr>
            <a:r>
              <a:rPr lang="lt-LT" dirty="0" smtClean="0">
                <a:solidFill>
                  <a:schemeClr val="tx1"/>
                </a:solidFill>
              </a:rPr>
              <a:t>Atstatyti </a:t>
            </a:r>
            <a:r>
              <a:rPr lang="lt-LT" dirty="0" err="1" smtClean="0">
                <a:solidFill>
                  <a:schemeClr val="tx1"/>
                </a:solidFill>
              </a:rPr>
              <a:t>nuogrindą</a:t>
            </a:r>
            <a:r>
              <a:rPr lang="lt-LT" dirty="0" smtClean="0">
                <a:solidFill>
                  <a:schemeClr val="tx1"/>
                </a:solidFill>
              </a:rPr>
              <a:t> ir taką, įrengti lietaus surinkimo sistemą.</a:t>
            </a:r>
            <a:endParaRPr lang="lt-LT" dirty="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indent="0">
              <a:buSzPts val="1100"/>
              <a:buNone/>
            </a:pPr>
            <a:endParaRPr lang="lt-LT" b="1" dirty="0" smtClean="0"/>
          </a:p>
          <a:p>
            <a:pPr marL="0" indent="0">
              <a:buSzPts val="1100"/>
              <a:buNone/>
            </a:pPr>
            <a:endParaRPr lang="lt-LT" b="1" dirty="0"/>
          </a:p>
          <a:p>
            <a:pPr marL="0" indent="0">
              <a:buSzPts val="1100"/>
              <a:buNone/>
            </a:pPr>
            <a:endParaRPr lang="lt-LT" b="1" dirty="0" smtClean="0"/>
          </a:p>
          <a:p>
            <a:pPr marL="0" indent="0">
              <a:buSzPts val="1100"/>
              <a:buNone/>
            </a:pPr>
            <a:endParaRPr lang="lt-LT" b="1" dirty="0"/>
          </a:p>
          <a:p>
            <a:pPr marL="0" indent="0">
              <a:buSzPts val="1100"/>
              <a:buNone/>
            </a:pPr>
            <a:endParaRPr lang="lt-LT" b="1" dirty="0" smtClean="0">
              <a:solidFill>
                <a:schemeClr val="tx1"/>
              </a:solidFill>
            </a:endParaRPr>
          </a:p>
          <a:p>
            <a:pPr marL="0" indent="0">
              <a:buSzPts val="1100"/>
              <a:buNone/>
            </a:pPr>
            <a:endParaRPr lang="lt-LT" b="1" dirty="0" smtClean="0">
              <a:solidFill>
                <a:schemeClr val="tx1"/>
              </a:solidFill>
            </a:endParaRPr>
          </a:p>
          <a:p>
            <a:pPr marL="0" indent="0">
              <a:buSzPts val="1100"/>
              <a:buNone/>
            </a:pPr>
            <a:endParaRPr lang="lt-LT" b="1" dirty="0">
              <a:solidFill>
                <a:schemeClr val="tx1"/>
              </a:solidFill>
            </a:endParaRPr>
          </a:p>
          <a:p>
            <a:pPr marL="0" indent="0">
              <a:buSzPts val="1100"/>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p:txBody>
      </p:sp>
      <p:sp>
        <p:nvSpPr>
          <p:cNvPr id="221" name="Google Shape;221;p29"/>
          <p:cNvSpPr/>
          <p:nvPr/>
        </p:nvSpPr>
        <p:spPr>
          <a:xfrm rot="-5400000">
            <a:off x="1859125" y="3775036"/>
            <a:ext cx="1552800" cy="186900"/>
          </a:xfrm>
          <a:prstGeom prst="rect">
            <a:avLst/>
          </a:prstGeom>
          <a:solidFill>
            <a:schemeClr val="dk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Proxima Nova"/>
              <a:ea typeface="Proxima Nova"/>
              <a:cs typeface="Proxima Nova"/>
              <a:sym typeface="Proxima Nova"/>
            </a:endParaRPr>
          </a:p>
        </p:txBody>
      </p:sp>
      <p:sp>
        <p:nvSpPr>
          <p:cNvPr id="222" name="Google Shape;222;p29"/>
          <p:cNvSpPr/>
          <p:nvPr/>
        </p:nvSpPr>
        <p:spPr>
          <a:xfrm>
            <a:off x="0" y="0"/>
            <a:ext cx="1755900" cy="166800"/>
          </a:xfrm>
          <a:prstGeom prst="rect">
            <a:avLst/>
          </a:prstGeom>
          <a:solidFill>
            <a:schemeClr val="dk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Proxima Nova"/>
              <a:ea typeface="Proxima Nova"/>
              <a:cs typeface="Proxima Nova"/>
              <a:sym typeface="Proxima Nova"/>
            </a:endParaRPr>
          </a:p>
        </p:txBody>
      </p:sp>
      <p:pic>
        <p:nvPicPr>
          <p:cNvPr id="2" name="Paveikslėlis 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277232" y="305821"/>
            <a:ext cx="2576383" cy="1915296"/>
          </a:xfrm>
          <a:prstGeom prst="rect">
            <a:avLst/>
          </a:prstGeom>
        </p:spPr>
      </p:pic>
      <p:pic>
        <p:nvPicPr>
          <p:cNvPr id="3" name="Paveikslėlis 2"/>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916195" y="305821"/>
            <a:ext cx="2922373" cy="1936930"/>
          </a:xfrm>
          <a:prstGeom prst="rect">
            <a:avLst/>
          </a:prstGeom>
        </p:spPr>
      </p:pic>
      <p:pic>
        <p:nvPicPr>
          <p:cNvPr id="6" name="Paveikslėlis 5"/>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2916195" y="2301445"/>
            <a:ext cx="2922373" cy="2343441"/>
          </a:xfrm>
          <a:prstGeom prst="rect">
            <a:avLst/>
          </a:prstGeom>
        </p:spPr>
      </p:pic>
      <p:pic>
        <p:nvPicPr>
          <p:cNvPr id="9" name="Paveikslėlis 8"/>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6277232" y="2301445"/>
            <a:ext cx="2576384" cy="2343441"/>
          </a:xfrm>
          <a:prstGeom prst="rect">
            <a:avLst/>
          </a:prstGeom>
        </p:spPr>
      </p:pic>
    </p:spTree>
    <p:extLst>
      <p:ext uri="{BB962C8B-B14F-4D97-AF65-F5344CB8AC3E}">
        <p14:creationId xmlns:p14="http://schemas.microsoft.com/office/powerpoint/2010/main" val="3854169748"/>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Shape 213"/>
        <p:cNvGrpSpPr/>
        <p:nvPr/>
      </p:nvGrpSpPr>
      <p:grpSpPr>
        <a:xfrm>
          <a:off x="0" y="0"/>
          <a:ext cx="0" cy="0"/>
          <a:chOff x="0" y="0"/>
          <a:chExt cx="0" cy="0"/>
        </a:xfrm>
      </p:grpSpPr>
      <p:sp>
        <p:nvSpPr>
          <p:cNvPr id="214" name="Google Shape;214;p29"/>
          <p:cNvSpPr txBox="1">
            <a:spLocks noGrp="1"/>
          </p:cNvSpPr>
          <p:nvPr>
            <p:ph type="title"/>
          </p:nvPr>
        </p:nvSpPr>
        <p:spPr>
          <a:xfrm>
            <a:off x="121972" y="820716"/>
            <a:ext cx="2281417" cy="1268708"/>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lt-LT" sz="2800" dirty="0" smtClean="0"/>
              <a:t/>
            </a:r>
            <a:br>
              <a:rPr lang="lt-LT" sz="2800" dirty="0" smtClean="0"/>
            </a:br>
            <a:r>
              <a:rPr lang="lt-LT" sz="2800" dirty="0" smtClean="0"/>
              <a:t>Stogas:</a:t>
            </a:r>
            <a:br>
              <a:rPr lang="lt-LT" sz="2800" dirty="0" smtClean="0"/>
            </a:br>
            <a:r>
              <a:rPr lang="lt-LT" sz="1200" b="0" dirty="0" smtClean="0">
                <a:latin typeface="Asap" panose="020B0604020202020204" charset="-70"/>
              </a:rPr>
              <a:t>Vizualiai apžiūrėjus stogą, pastebėta, kad užsinešusi </a:t>
            </a:r>
            <a:r>
              <a:rPr lang="lt-LT" sz="1200" b="0" dirty="0" err="1" smtClean="0">
                <a:latin typeface="Asap" panose="020B0604020202020204" charset="-70"/>
              </a:rPr>
              <a:t>įlaja</a:t>
            </a:r>
            <a:r>
              <a:rPr lang="lt-LT" sz="1200" b="0" dirty="0" smtClean="0">
                <a:latin typeface="Asap" panose="020B0604020202020204" charset="-70"/>
              </a:rPr>
              <a:t>, bituminėje stoginėje dangoje susidariusi pūslė. Pagrindinė problema - </a:t>
            </a:r>
            <a:r>
              <a:rPr lang="lt-LT" sz="1200" b="0" dirty="0" err="1" smtClean="0">
                <a:latin typeface="Asap" panose="020B0604020202020204" charset="-70"/>
              </a:rPr>
              <a:t>apdailinės</a:t>
            </a:r>
            <a:r>
              <a:rPr lang="lt-LT" sz="1200" b="0" dirty="0" smtClean="0">
                <a:latin typeface="Asap" panose="020B0604020202020204" charset="-70"/>
              </a:rPr>
              <a:t> stoginės sukrypusios, dėl konstrukcijos deformacijos įskilusi siena, atšokęs tinkas.</a:t>
            </a:r>
            <a:endParaRPr sz="2800" dirty="0"/>
          </a:p>
        </p:txBody>
      </p:sp>
      <p:sp>
        <p:nvSpPr>
          <p:cNvPr id="215" name="Google Shape;215;p29"/>
          <p:cNvSpPr txBox="1">
            <a:spLocks noGrp="1"/>
          </p:cNvSpPr>
          <p:nvPr>
            <p:ph type="subTitle" idx="1"/>
          </p:nvPr>
        </p:nvSpPr>
        <p:spPr>
          <a:xfrm>
            <a:off x="181607" y="1683026"/>
            <a:ext cx="2039967" cy="3592996"/>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indent="0">
              <a:buSzPts val="1100"/>
              <a:buNone/>
            </a:pPr>
            <a:endParaRPr lang="lt-LT" b="1" dirty="0" smtClean="0">
              <a:solidFill>
                <a:schemeClr val="tx1"/>
              </a:solidFill>
            </a:endParaRPr>
          </a:p>
          <a:p>
            <a:pPr marL="0" indent="0">
              <a:buSzPts val="1100"/>
              <a:buNone/>
            </a:pPr>
            <a:endParaRPr lang="lt-LT" b="1" dirty="0">
              <a:solidFill>
                <a:schemeClr val="tx1"/>
              </a:solidFill>
            </a:endParaRPr>
          </a:p>
          <a:p>
            <a:pPr marL="0" indent="0">
              <a:buSzPts val="1100"/>
              <a:buNone/>
            </a:pPr>
            <a:r>
              <a:rPr lang="lt-LT" b="1" dirty="0" smtClean="0">
                <a:solidFill>
                  <a:schemeClr val="tx1"/>
                </a:solidFill>
              </a:rPr>
              <a:t>Rekomendacija:</a:t>
            </a:r>
          </a:p>
          <a:p>
            <a:pPr marL="0" indent="0">
              <a:buSzPts val="1100"/>
              <a:buNone/>
            </a:pPr>
            <a:r>
              <a:rPr lang="lt-LT" dirty="0" smtClean="0">
                <a:solidFill>
                  <a:schemeClr val="tx1"/>
                </a:solidFill>
              </a:rPr>
              <a:t>išvalyti užsinešusią </a:t>
            </a:r>
            <a:r>
              <a:rPr lang="lt-LT" dirty="0" err="1" smtClean="0">
                <a:solidFill>
                  <a:schemeClr val="tx1"/>
                </a:solidFill>
              </a:rPr>
              <a:t>įlają</a:t>
            </a:r>
            <a:r>
              <a:rPr lang="lt-LT" dirty="0" smtClean="0">
                <a:solidFill>
                  <a:schemeClr val="tx1"/>
                </a:solidFill>
              </a:rPr>
              <a:t>, stebėti susidariusią pūslę, spręsti dėl stoginių kapitalinio remonto</a:t>
            </a:r>
            <a:endParaRPr lang="lt-LT" dirty="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indent="0">
              <a:buSzPts val="1100"/>
              <a:buNone/>
            </a:pPr>
            <a:endParaRPr lang="lt-LT" b="1" dirty="0" smtClean="0"/>
          </a:p>
          <a:p>
            <a:pPr marL="0" indent="0">
              <a:buSzPts val="1100"/>
              <a:buNone/>
            </a:pPr>
            <a:endParaRPr lang="lt-LT" b="1" dirty="0"/>
          </a:p>
          <a:p>
            <a:pPr marL="0" indent="0">
              <a:buSzPts val="1100"/>
              <a:buNone/>
            </a:pPr>
            <a:endParaRPr lang="lt-LT" b="1" dirty="0" smtClean="0"/>
          </a:p>
          <a:p>
            <a:pPr marL="0" indent="0">
              <a:buSzPts val="1100"/>
              <a:buNone/>
            </a:pPr>
            <a:endParaRPr lang="lt-LT" b="1" dirty="0"/>
          </a:p>
          <a:p>
            <a:pPr marL="0" indent="0">
              <a:buSzPts val="1100"/>
              <a:buNone/>
            </a:pPr>
            <a:endParaRPr lang="lt-LT" b="1" dirty="0" smtClean="0">
              <a:solidFill>
                <a:schemeClr val="tx1"/>
              </a:solidFill>
            </a:endParaRPr>
          </a:p>
          <a:p>
            <a:pPr marL="0" indent="0">
              <a:buSzPts val="1100"/>
              <a:buNone/>
            </a:pPr>
            <a:endParaRPr lang="lt-LT" b="1" dirty="0" smtClean="0">
              <a:solidFill>
                <a:schemeClr val="tx1"/>
              </a:solidFill>
            </a:endParaRPr>
          </a:p>
          <a:p>
            <a:pPr marL="0" indent="0">
              <a:buSzPts val="1100"/>
              <a:buNone/>
            </a:pPr>
            <a:endParaRPr lang="lt-LT" b="1" dirty="0">
              <a:solidFill>
                <a:schemeClr val="tx1"/>
              </a:solidFill>
            </a:endParaRPr>
          </a:p>
          <a:p>
            <a:pPr marL="0" indent="0">
              <a:buSzPts val="1100"/>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p:txBody>
      </p:sp>
      <p:sp>
        <p:nvSpPr>
          <p:cNvPr id="221" name="Google Shape;221;p29"/>
          <p:cNvSpPr/>
          <p:nvPr/>
        </p:nvSpPr>
        <p:spPr>
          <a:xfrm rot="-5400000">
            <a:off x="1445174" y="3775036"/>
            <a:ext cx="1552800" cy="186900"/>
          </a:xfrm>
          <a:prstGeom prst="rect">
            <a:avLst/>
          </a:prstGeom>
          <a:solidFill>
            <a:schemeClr val="dk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Proxima Nova"/>
              <a:ea typeface="Proxima Nova"/>
              <a:cs typeface="Proxima Nova"/>
              <a:sym typeface="Proxima Nova"/>
            </a:endParaRPr>
          </a:p>
        </p:txBody>
      </p:sp>
      <p:sp>
        <p:nvSpPr>
          <p:cNvPr id="222" name="Google Shape;222;p29"/>
          <p:cNvSpPr/>
          <p:nvPr/>
        </p:nvSpPr>
        <p:spPr>
          <a:xfrm>
            <a:off x="0" y="0"/>
            <a:ext cx="1755900" cy="166800"/>
          </a:xfrm>
          <a:prstGeom prst="rect">
            <a:avLst/>
          </a:prstGeom>
          <a:solidFill>
            <a:schemeClr val="dk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Proxima Nova"/>
              <a:ea typeface="Proxima Nova"/>
              <a:cs typeface="Proxima Nova"/>
              <a:sym typeface="Proxima Nova"/>
            </a:endParaRPr>
          </a:p>
        </p:txBody>
      </p:sp>
      <p:pic>
        <p:nvPicPr>
          <p:cNvPr id="2" name="Paveikslėlis 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081581" y="315098"/>
            <a:ext cx="2883243" cy="2103738"/>
          </a:xfrm>
          <a:prstGeom prst="rect">
            <a:avLst/>
          </a:prstGeom>
        </p:spPr>
      </p:pic>
      <p:pic>
        <p:nvPicPr>
          <p:cNvPr id="3" name="Paveikslėlis 2"/>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996514" y="315098"/>
            <a:ext cx="2804984" cy="2103738"/>
          </a:xfrm>
          <a:prstGeom prst="rect">
            <a:avLst/>
          </a:prstGeom>
        </p:spPr>
      </p:pic>
      <p:pic>
        <p:nvPicPr>
          <p:cNvPr id="4" name="Paveikslėlis 3"/>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2996514" y="2545492"/>
            <a:ext cx="2804984" cy="2099394"/>
          </a:xfrm>
          <a:prstGeom prst="rect">
            <a:avLst/>
          </a:prstGeom>
        </p:spPr>
      </p:pic>
      <p:pic>
        <p:nvPicPr>
          <p:cNvPr id="9" name="Paveikslėlis 8"/>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rot="5400000">
            <a:off x="6473505" y="2153567"/>
            <a:ext cx="2099394" cy="2883243"/>
          </a:xfrm>
          <a:prstGeom prst="rect">
            <a:avLst/>
          </a:prstGeom>
        </p:spPr>
      </p:pic>
    </p:spTree>
    <p:extLst>
      <p:ext uri="{BB962C8B-B14F-4D97-AF65-F5344CB8AC3E}">
        <p14:creationId xmlns:p14="http://schemas.microsoft.com/office/powerpoint/2010/main" val="3357837090"/>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Shape 213"/>
        <p:cNvGrpSpPr/>
        <p:nvPr/>
      </p:nvGrpSpPr>
      <p:grpSpPr>
        <a:xfrm>
          <a:off x="0" y="0"/>
          <a:ext cx="0" cy="0"/>
          <a:chOff x="0" y="0"/>
          <a:chExt cx="0" cy="0"/>
        </a:xfrm>
      </p:grpSpPr>
      <p:sp>
        <p:nvSpPr>
          <p:cNvPr id="214" name="Google Shape;214;p29"/>
          <p:cNvSpPr txBox="1">
            <a:spLocks noGrp="1"/>
          </p:cNvSpPr>
          <p:nvPr>
            <p:ph type="title"/>
          </p:nvPr>
        </p:nvSpPr>
        <p:spPr>
          <a:xfrm>
            <a:off x="181607" y="414317"/>
            <a:ext cx="2570340" cy="1268708"/>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lt-LT" sz="2800" dirty="0" smtClean="0"/>
              <a:t/>
            </a:r>
            <a:br>
              <a:rPr lang="lt-LT" sz="2800" dirty="0" smtClean="0"/>
            </a:br>
            <a:r>
              <a:rPr lang="lt-LT" sz="2800" dirty="0" smtClean="0"/>
              <a:t>Stogas:</a:t>
            </a:r>
            <a:br>
              <a:rPr lang="lt-LT" sz="2800" dirty="0" smtClean="0"/>
            </a:br>
            <a:endParaRPr sz="2800" dirty="0"/>
          </a:p>
        </p:txBody>
      </p:sp>
      <p:sp>
        <p:nvSpPr>
          <p:cNvPr id="215" name="Google Shape;215;p29"/>
          <p:cNvSpPr txBox="1">
            <a:spLocks noGrp="1"/>
          </p:cNvSpPr>
          <p:nvPr>
            <p:ph type="subTitle" idx="1"/>
          </p:nvPr>
        </p:nvSpPr>
        <p:spPr>
          <a:xfrm>
            <a:off x="181607" y="1338470"/>
            <a:ext cx="2039967" cy="3937552"/>
          </a:xfrm>
          <a:prstGeom prst="rect">
            <a:avLst/>
          </a:prstGeom>
        </p:spPr>
        <p:txBody>
          <a:bodyPr spcFirstLastPara="1" wrap="square" lIns="91425" tIns="91425" rIns="91425" bIns="91425" anchor="t" anchorCtr="0">
            <a:noAutofit/>
          </a:bodyPr>
          <a:lstStyle/>
          <a:p>
            <a:pPr marL="0" lvl="0" indent="0">
              <a:buSzPts val="1100"/>
              <a:buNone/>
            </a:pPr>
            <a:r>
              <a:rPr lang="lt-LT" dirty="0" err="1">
                <a:latin typeface="Asap" panose="020B0604020202020204" charset="-70"/>
              </a:rPr>
              <a:t>apdailinės</a:t>
            </a:r>
            <a:r>
              <a:rPr lang="lt-LT" dirty="0">
                <a:latin typeface="Asap" panose="020B0604020202020204" charset="-70"/>
              </a:rPr>
              <a:t> stoginės sukrypusios, dėl konstrukcijos deformacijos įskilusi siena, atšokęs </a:t>
            </a:r>
            <a:r>
              <a:rPr lang="lt-LT" dirty="0" smtClean="0">
                <a:latin typeface="Asap" panose="020B0604020202020204" charset="-70"/>
              </a:rPr>
              <a:t>tinkas, pavojingos aplinkiniams.</a:t>
            </a: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indent="0">
              <a:buSzPts val="1100"/>
              <a:buNone/>
            </a:pPr>
            <a:endParaRPr lang="lt-LT" b="1" dirty="0" smtClean="0">
              <a:solidFill>
                <a:schemeClr val="tx1"/>
              </a:solidFill>
            </a:endParaRPr>
          </a:p>
          <a:p>
            <a:pPr marL="0" indent="0">
              <a:buSzPts val="1100"/>
              <a:buNone/>
            </a:pPr>
            <a:endParaRPr lang="lt-LT" b="1" dirty="0">
              <a:solidFill>
                <a:schemeClr val="tx1"/>
              </a:solidFill>
            </a:endParaRPr>
          </a:p>
          <a:p>
            <a:pPr marL="0" indent="0">
              <a:buSzPts val="1100"/>
              <a:buNone/>
            </a:pPr>
            <a:endParaRPr lang="lt-LT" b="1" dirty="0" smtClean="0">
              <a:solidFill>
                <a:schemeClr val="tx1"/>
              </a:solidFill>
            </a:endParaRPr>
          </a:p>
          <a:p>
            <a:pPr marL="0" indent="0">
              <a:buSzPts val="1100"/>
              <a:buNone/>
            </a:pPr>
            <a:r>
              <a:rPr lang="lt-LT" b="1" dirty="0" smtClean="0">
                <a:solidFill>
                  <a:schemeClr val="tx1"/>
                </a:solidFill>
              </a:rPr>
              <a:t>Rekomendacija: </a:t>
            </a:r>
            <a:endParaRPr lang="lt-LT" dirty="0">
              <a:solidFill>
                <a:schemeClr val="tx1"/>
              </a:solidFill>
            </a:endParaRPr>
          </a:p>
          <a:p>
            <a:pPr marL="0" indent="0">
              <a:buSzPts val="1100"/>
              <a:buNone/>
            </a:pPr>
            <a:r>
              <a:rPr lang="lt-LT" dirty="0" smtClean="0">
                <a:solidFill>
                  <a:schemeClr val="tx1"/>
                </a:solidFill>
              </a:rPr>
              <a:t>Reikalingas stoginių kapitalinis remontas</a:t>
            </a: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indent="0">
              <a:buSzPts val="1100"/>
              <a:buNone/>
            </a:pPr>
            <a:endParaRPr lang="lt-LT" b="1" dirty="0" smtClean="0"/>
          </a:p>
          <a:p>
            <a:pPr marL="0" indent="0">
              <a:buSzPts val="1100"/>
              <a:buNone/>
            </a:pPr>
            <a:endParaRPr lang="lt-LT" b="1" dirty="0"/>
          </a:p>
          <a:p>
            <a:pPr marL="0" indent="0">
              <a:buSzPts val="1100"/>
              <a:buNone/>
            </a:pPr>
            <a:endParaRPr lang="lt-LT" b="1" dirty="0" smtClean="0"/>
          </a:p>
          <a:p>
            <a:pPr marL="0" indent="0">
              <a:buSzPts val="1100"/>
              <a:buNone/>
            </a:pPr>
            <a:endParaRPr lang="lt-LT" b="1" dirty="0"/>
          </a:p>
          <a:p>
            <a:pPr marL="0" indent="0">
              <a:buSzPts val="1100"/>
              <a:buNone/>
            </a:pPr>
            <a:endParaRPr lang="lt-LT" b="1" dirty="0" smtClean="0">
              <a:solidFill>
                <a:schemeClr val="tx1"/>
              </a:solidFill>
            </a:endParaRPr>
          </a:p>
          <a:p>
            <a:pPr marL="0" indent="0">
              <a:buSzPts val="1100"/>
              <a:buNone/>
            </a:pPr>
            <a:endParaRPr lang="lt-LT" b="1" dirty="0" smtClean="0">
              <a:solidFill>
                <a:schemeClr val="tx1"/>
              </a:solidFill>
            </a:endParaRPr>
          </a:p>
          <a:p>
            <a:pPr marL="0" indent="0">
              <a:buSzPts val="1100"/>
              <a:buNone/>
            </a:pPr>
            <a:endParaRPr lang="lt-LT" b="1" dirty="0">
              <a:solidFill>
                <a:schemeClr val="tx1"/>
              </a:solidFill>
            </a:endParaRPr>
          </a:p>
          <a:p>
            <a:pPr marL="0" indent="0">
              <a:buSzPts val="1100"/>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p:txBody>
      </p:sp>
      <p:sp>
        <p:nvSpPr>
          <p:cNvPr id="221" name="Google Shape;221;p29"/>
          <p:cNvSpPr/>
          <p:nvPr/>
        </p:nvSpPr>
        <p:spPr>
          <a:xfrm rot="-5400000">
            <a:off x="1632074" y="3484652"/>
            <a:ext cx="1552800" cy="186900"/>
          </a:xfrm>
          <a:prstGeom prst="rect">
            <a:avLst/>
          </a:prstGeom>
          <a:solidFill>
            <a:schemeClr val="dk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Proxima Nova"/>
              <a:ea typeface="Proxima Nova"/>
              <a:cs typeface="Proxima Nova"/>
              <a:sym typeface="Proxima Nova"/>
            </a:endParaRPr>
          </a:p>
        </p:txBody>
      </p:sp>
      <p:sp>
        <p:nvSpPr>
          <p:cNvPr id="222" name="Google Shape;222;p29"/>
          <p:cNvSpPr/>
          <p:nvPr/>
        </p:nvSpPr>
        <p:spPr>
          <a:xfrm>
            <a:off x="0" y="0"/>
            <a:ext cx="1755900" cy="166800"/>
          </a:xfrm>
          <a:prstGeom prst="rect">
            <a:avLst/>
          </a:prstGeom>
          <a:solidFill>
            <a:schemeClr val="dk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Proxima Nova"/>
              <a:ea typeface="Proxima Nova"/>
              <a:cs typeface="Proxima Nova"/>
              <a:sym typeface="Proxima Nova"/>
            </a:endParaRPr>
          </a:p>
        </p:txBody>
      </p:sp>
      <p:pic>
        <p:nvPicPr>
          <p:cNvPr id="2" name="Paveikslėlis 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638168" y="304285"/>
            <a:ext cx="2903837" cy="1987894"/>
          </a:xfrm>
          <a:prstGeom prst="rect">
            <a:avLst/>
          </a:prstGeom>
        </p:spPr>
      </p:pic>
      <p:pic>
        <p:nvPicPr>
          <p:cNvPr id="3" name="Paveikslėlis 2"/>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rot="5400000">
            <a:off x="6019673" y="-40547"/>
            <a:ext cx="2001020" cy="2690686"/>
          </a:xfrm>
          <a:prstGeom prst="rect">
            <a:avLst/>
          </a:prstGeom>
        </p:spPr>
      </p:pic>
      <p:pic>
        <p:nvPicPr>
          <p:cNvPr id="4" name="Paveikslėlis 3"/>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rot="5400000">
            <a:off x="3033584" y="2045045"/>
            <a:ext cx="2113004" cy="2903837"/>
          </a:xfrm>
          <a:prstGeom prst="rect">
            <a:avLst/>
          </a:prstGeom>
        </p:spPr>
      </p:pic>
      <p:pic>
        <p:nvPicPr>
          <p:cNvPr id="6" name="Paveikslėlis 5"/>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5719118" y="2440461"/>
            <a:ext cx="2646409" cy="2113005"/>
          </a:xfrm>
          <a:prstGeom prst="rect">
            <a:avLst/>
          </a:prstGeom>
        </p:spPr>
      </p:pic>
    </p:spTree>
    <p:extLst>
      <p:ext uri="{BB962C8B-B14F-4D97-AF65-F5344CB8AC3E}">
        <p14:creationId xmlns:p14="http://schemas.microsoft.com/office/powerpoint/2010/main" val="3509221889"/>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Shape 213"/>
        <p:cNvGrpSpPr/>
        <p:nvPr/>
      </p:nvGrpSpPr>
      <p:grpSpPr>
        <a:xfrm>
          <a:off x="0" y="0"/>
          <a:ext cx="0" cy="0"/>
          <a:chOff x="0" y="0"/>
          <a:chExt cx="0" cy="0"/>
        </a:xfrm>
      </p:grpSpPr>
      <p:sp>
        <p:nvSpPr>
          <p:cNvPr id="214" name="Google Shape;214;p29"/>
          <p:cNvSpPr txBox="1">
            <a:spLocks noGrp="1"/>
          </p:cNvSpPr>
          <p:nvPr>
            <p:ph type="title"/>
          </p:nvPr>
        </p:nvSpPr>
        <p:spPr>
          <a:xfrm>
            <a:off x="181607" y="404191"/>
            <a:ext cx="2570340" cy="1278834"/>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lt-LT" sz="2800" dirty="0" smtClean="0"/>
              <a:t/>
            </a:r>
            <a:br>
              <a:rPr lang="lt-LT" sz="2800" dirty="0" smtClean="0"/>
            </a:br>
            <a:r>
              <a:rPr lang="lt-LT" sz="2800" dirty="0" smtClean="0"/>
              <a:t>Vidaus patalpos</a:t>
            </a:r>
            <a:br>
              <a:rPr lang="lt-LT" sz="2800" dirty="0" smtClean="0"/>
            </a:br>
            <a:endParaRPr sz="2800" dirty="0"/>
          </a:p>
        </p:txBody>
      </p:sp>
      <p:sp>
        <p:nvSpPr>
          <p:cNvPr id="215" name="Google Shape;215;p29"/>
          <p:cNvSpPr txBox="1">
            <a:spLocks noGrp="1"/>
          </p:cNvSpPr>
          <p:nvPr>
            <p:ph type="subTitle" idx="1"/>
          </p:nvPr>
        </p:nvSpPr>
        <p:spPr>
          <a:xfrm>
            <a:off x="181607" y="1338470"/>
            <a:ext cx="2039967" cy="3937552"/>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lt-LT" dirty="0" smtClean="0">
                <a:solidFill>
                  <a:schemeClr val="tx1"/>
                </a:solidFill>
              </a:rPr>
              <a:t>Lietaus nuvedimo sistemos vamzdžiai išlikę ketiniai, ir nuvesti su perėjimais, alkūnėmis, ko </a:t>
            </a:r>
            <a:r>
              <a:rPr lang="lt-LT" dirty="0" err="1" smtClean="0">
                <a:solidFill>
                  <a:schemeClr val="tx1"/>
                </a:solidFill>
              </a:rPr>
              <a:t>pasekoje</a:t>
            </a:r>
            <a:r>
              <a:rPr lang="lt-LT" dirty="0" smtClean="0">
                <a:solidFill>
                  <a:schemeClr val="tx1"/>
                </a:solidFill>
              </a:rPr>
              <a:t> iškritus didesniam kritulių kiekiui praleidžia lietaus vandenį. Kitur klasėse dėl per cokolį ir fasadą patenkančios drėgmės, atsiranda pelėsio židiniai, glaisto ir dažų atšokimai.</a:t>
            </a:r>
            <a:endParaRPr lang="lt-LT" dirty="0">
              <a:solidFill>
                <a:schemeClr val="tx1"/>
              </a:solidFill>
            </a:endParaRPr>
          </a:p>
          <a:p>
            <a:pPr marL="0" indent="0">
              <a:buSzPts val="1100"/>
              <a:buNone/>
            </a:pPr>
            <a:endParaRPr lang="lt-LT" b="1" dirty="0">
              <a:solidFill>
                <a:schemeClr val="tx1"/>
              </a:solidFill>
            </a:endParaRPr>
          </a:p>
          <a:p>
            <a:pPr marL="0" indent="0">
              <a:buSzPts val="1100"/>
              <a:buNone/>
            </a:pPr>
            <a:r>
              <a:rPr lang="lt-LT" b="1" dirty="0" smtClean="0">
                <a:solidFill>
                  <a:schemeClr val="tx1"/>
                </a:solidFill>
              </a:rPr>
              <a:t>Rekomendacija: </a:t>
            </a:r>
            <a:r>
              <a:rPr lang="lt-LT" dirty="0" smtClean="0">
                <a:solidFill>
                  <a:schemeClr val="tx1"/>
                </a:solidFill>
              </a:rPr>
              <a:t>esant galimybei pakeisti lietaus nuvedimo sistemą į šiuolaikišką, reikalingas cokolio ir fasado kapitalinis remontas.</a:t>
            </a:r>
            <a:endParaRPr lang="lt-LT" dirty="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indent="0">
              <a:buSzPts val="1100"/>
              <a:buNone/>
            </a:pPr>
            <a:endParaRPr lang="lt-LT" b="1" dirty="0" smtClean="0"/>
          </a:p>
          <a:p>
            <a:pPr marL="0" indent="0">
              <a:buSzPts val="1100"/>
              <a:buNone/>
            </a:pPr>
            <a:endParaRPr lang="lt-LT" b="1" dirty="0"/>
          </a:p>
          <a:p>
            <a:pPr marL="0" indent="0">
              <a:buSzPts val="1100"/>
              <a:buNone/>
            </a:pPr>
            <a:endParaRPr lang="lt-LT" b="1" dirty="0" smtClean="0"/>
          </a:p>
          <a:p>
            <a:pPr marL="0" indent="0">
              <a:buSzPts val="1100"/>
              <a:buNone/>
            </a:pPr>
            <a:endParaRPr lang="lt-LT" b="1" dirty="0"/>
          </a:p>
          <a:p>
            <a:pPr marL="0" indent="0">
              <a:buSzPts val="1100"/>
              <a:buNone/>
            </a:pPr>
            <a:endParaRPr lang="lt-LT" b="1" dirty="0" smtClean="0">
              <a:solidFill>
                <a:schemeClr val="tx1"/>
              </a:solidFill>
            </a:endParaRPr>
          </a:p>
          <a:p>
            <a:pPr marL="0" indent="0">
              <a:buSzPts val="1100"/>
              <a:buNone/>
            </a:pPr>
            <a:endParaRPr lang="lt-LT" b="1" dirty="0" smtClean="0">
              <a:solidFill>
                <a:schemeClr val="tx1"/>
              </a:solidFill>
            </a:endParaRPr>
          </a:p>
          <a:p>
            <a:pPr marL="0" indent="0">
              <a:buSzPts val="1100"/>
              <a:buNone/>
            </a:pPr>
            <a:endParaRPr lang="lt-LT" b="1" dirty="0">
              <a:solidFill>
                <a:schemeClr val="tx1"/>
              </a:solidFill>
            </a:endParaRPr>
          </a:p>
          <a:p>
            <a:pPr marL="0" indent="0">
              <a:buSzPts val="1100"/>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p:txBody>
      </p:sp>
      <p:sp>
        <p:nvSpPr>
          <p:cNvPr id="221" name="Google Shape;221;p29"/>
          <p:cNvSpPr/>
          <p:nvPr/>
        </p:nvSpPr>
        <p:spPr>
          <a:xfrm rot="-5400000">
            <a:off x="2093902" y="3361085"/>
            <a:ext cx="1552800" cy="186900"/>
          </a:xfrm>
          <a:prstGeom prst="rect">
            <a:avLst/>
          </a:prstGeom>
          <a:solidFill>
            <a:schemeClr val="dk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Proxima Nova"/>
              <a:ea typeface="Proxima Nova"/>
              <a:cs typeface="Proxima Nova"/>
              <a:sym typeface="Proxima Nova"/>
            </a:endParaRPr>
          </a:p>
        </p:txBody>
      </p:sp>
      <p:sp>
        <p:nvSpPr>
          <p:cNvPr id="222" name="Google Shape;222;p29"/>
          <p:cNvSpPr/>
          <p:nvPr/>
        </p:nvSpPr>
        <p:spPr>
          <a:xfrm>
            <a:off x="0" y="0"/>
            <a:ext cx="1755900" cy="166800"/>
          </a:xfrm>
          <a:prstGeom prst="rect">
            <a:avLst/>
          </a:prstGeom>
          <a:solidFill>
            <a:schemeClr val="dk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Proxima Nova"/>
              <a:ea typeface="Proxima Nova"/>
              <a:cs typeface="Proxima Nova"/>
              <a:sym typeface="Proxima Nova"/>
            </a:endParaRPr>
          </a:p>
        </p:txBody>
      </p:sp>
      <p:pic>
        <p:nvPicPr>
          <p:cNvPr id="2" name="Paveikslėlis 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413157" y="308919"/>
            <a:ext cx="2730843" cy="2048132"/>
          </a:xfrm>
          <a:prstGeom prst="rect">
            <a:avLst/>
          </a:prstGeom>
        </p:spPr>
      </p:pic>
      <p:pic>
        <p:nvPicPr>
          <p:cNvPr id="3" name="Paveikslėlis 2"/>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150973" y="308919"/>
            <a:ext cx="2934730" cy="2048132"/>
          </a:xfrm>
          <a:prstGeom prst="rect">
            <a:avLst/>
          </a:prstGeom>
        </p:spPr>
      </p:pic>
      <p:pic>
        <p:nvPicPr>
          <p:cNvPr id="4" name="Paveikslėlis 3"/>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3129349" y="2511511"/>
            <a:ext cx="2934730" cy="2023419"/>
          </a:xfrm>
          <a:prstGeom prst="rect">
            <a:avLst/>
          </a:prstGeom>
        </p:spPr>
      </p:pic>
      <p:pic>
        <p:nvPicPr>
          <p:cNvPr id="6" name="Paveikslėlis 5"/>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6468762" y="2511511"/>
            <a:ext cx="2675238" cy="2023419"/>
          </a:xfrm>
          <a:prstGeom prst="rect">
            <a:avLst/>
          </a:prstGeom>
        </p:spPr>
      </p:pic>
    </p:spTree>
    <p:extLst>
      <p:ext uri="{BB962C8B-B14F-4D97-AF65-F5344CB8AC3E}">
        <p14:creationId xmlns:p14="http://schemas.microsoft.com/office/powerpoint/2010/main" val="685631020"/>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Shape 213"/>
        <p:cNvGrpSpPr/>
        <p:nvPr/>
      </p:nvGrpSpPr>
      <p:grpSpPr>
        <a:xfrm>
          <a:off x="0" y="0"/>
          <a:ext cx="0" cy="0"/>
          <a:chOff x="0" y="0"/>
          <a:chExt cx="0" cy="0"/>
        </a:xfrm>
      </p:grpSpPr>
      <p:sp>
        <p:nvSpPr>
          <p:cNvPr id="214" name="Google Shape;214;p29"/>
          <p:cNvSpPr txBox="1">
            <a:spLocks noGrp="1"/>
          </p:cNvSpPr>
          <p:nvPr>
            <p:ph type="title"/>
          </p:nvPr>
        </p:nvSpPr>
        <p:spPr>
          <a:xfrm>
            <a:off x="181607" y="404191"/>
            <a:ext cx="2570340" cy="1278834"/>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lt-LT" sz="2800" dirty="0" smtClean="0"/>
              <a:t/>
            </a:r>
            <a:br>
              <a:rPr lang="lt-LT" sz="2800" dirty="0" smtClean="0"/>
            </a:br>
            <a:r>
              <a:rPr lang="lt-LT" sz="2800" dirty="0" smtClean="0"/>
              <a:t>Vidaus patalpos</a:t>
            </a:r>
            <a:br>
              <a:rPr lang="lt-LT" sz="2800" dirty="0" smtClean="0"/>
            </a:br>
            <a:endParaRPr sz="2800" dirty="0"/>
          </a:p>
        </p:txBody>
      </p:sp>
      <p:sp>
        <p:nvSpPr>
          <p:cNvPr id="215" name="Google Shape;215;p29"/>
          <p:cNvSpPr txBox="1">
            <a:spLocks noGrp="1"/>
          </p:cNvSpPr>
          <p:nvPr>
            <p:ph type="subTitle" idx="1"/>
          </p:nvPr>
        </p:nvSpPr>
        <p:spPr>
          <a:xfrm>
            <a:off x="181607" y="1235676"/>
            <a:ext cx="2039967" cy="4040346"/>
          </a:xfrm>
          <a:prstGeom prst="rect">
            <a:avLst/>
          </a:prstGeom>
        </p:spPr>
        <p:txBody>
          <a:bodyPr spcFirstLastPara="1" wrap="square" lIns="91425" tIns="91425" rIns="91425" bIns="91425" anchor="t" anchorCtr="0">
            <a:noAutofit/>
          </a:bodyPr>
          <a:lstStyle/>
          <a:p>
            <a:pPr marL="0" lvl="0" indent="0">
              <a:buSzPts val="1100"/>
              <a:buNone/>
            </a:pPr>
            <a:r>
              <a:rPr lang="lt-LT" dirty="0" smtClean="0">
                <a:solidFill>
                  <a:schemeClr val="tx1"/>
                </a:solidFill>
              </a:rPr>
              <a:t>Lietaus </a:t>
            </a:r>
            <a:r>
              <a:rPr lang="lt-LT" dirty="0">
                <a:solidFill>
                  <a:schemeClr val="tx1"/>
                </a:solidFill>
              </a:rPr>
              <a:t>nuvedimo sistemos vamzdžiai išlikę ketiniai, ir nuvesti su perėjimais, alkūnėmis, ko </a:t>
            </a:r>
            <a:r>
              <a:rPr lang="lt-LT" dirty="0" err="1">
                <a:solidFill>
                  <a:schemeClr val="tx1"/>
                </a:solidFill>
              </a:rPr>
              <a:t>pasekoje</a:t>
            </a:r>
            <a:r>
              <a:rPr lang="lt-LT" dirty="0">
                <a:solidFill>
                  <a:schemeClr val="tx1"/>
                </a:solidFill>
              </a:rPr>
              <a:t> iškritus didesniam kritulių kiekiui praleidžia lietaus vandenį. Kitur klasėse dėl per cokolį ir fasadą patenkančios drėgmės, atsiranda pelėsio židiniai, glaisto ir dažų atšokimai</a:t>
            </a:r>
            <a:r>
              <a:rPr lang="lt-LT" dirty="0" smtClean="0">
                <a:solidFill>
                  <a:schemeClr val="tx1"/>
                </a:solidFill>
              </a:rPr>
              <a:t>.</a:t>
            </a:r>
          </a:p>
          <a:p>
            <a:pPr marL="0" lvl="0" indent="0">
              <a:buSzPts val="1100"/>
              <a:buNone/>
            </a:pPr>
            <a:r>
              <a:rPr lang="lt-LT" dirty="0" smtClean="0">
                <a:solidFill>
                  <a:schemeClr val="tx1"/>
                </a:solidFill>
              </a:rPr>
              <a:t>Pastebėta, kad atlikti kosmetiniai remontai.</a:t>
            </a:r>
            <a:endParaRPr lang="lt-LT" dirty="0">
              <a:solidFill>
                <a:schemeClr val="tx1"/>
              </a:solidFill>
            </a:endParaRPr>
          </a:p>
          <a:p>
            <a:pPr marL="0" indent="0">
              <a:buSzPts val="1100"/>
              <a:buNone/>
            </a:pPr>
            <a:r>
              <a:rPr lang="lt-LT" b="1" dirty="0" smtClean="0">
                <a:solidFill>
                  <a:schemeClr val="tx1"/>
                </a:solidFill>
              </a:rPr>
              <a:t>Rekomendacija</a:t>
            </a:r>
            <a:r>
              <a:rPr lang="lt-LT" b="1" dirty="0">
                <a:solidFill>
                  <a:schemeClr val="tx1"/>
                </a:solidFill>
              </a:rPr>
              <a:t>: </a:t>
            </a:r>
            <a:r>
              <a:rPr lang="lt-LT" dirty="0">
                <a:solidFill>
                  <a:schemeClr val="tx1"/>
                </a:solidFill>
              </a:rPr>
              <a:t>esant galimybei pakeisti lietaus nuvedimo sistemą į šiuolaikišką, reikalingas cokolio ir fasado kapitalinis remontas</a:t>
            </a:r>
            <a:r>
              <a:rPr lang="lt-LT" dirty="0" smtClean="0">
                <a:solidFill>
                  <a:schemeClr val="tx1"/>
                </a:solidFill>
              </a:rPr>
              <a:t>. </a:t>
            </a:r>
            <a:endParaRPr lang="lt-LT" dirty="0">
              <a:solidFill>
                <a:schemeClr val="tx1"/>
              </a:solidFill>
            </a:endParaRPr>
          </a:p>
          <a:p>
            <a:pPr marL="0" indent="0">
              <a:buSzPts val="1100"/>
              <a:buNone/>
            </a:pPr>
            <a:endParaRPr lang="lt-LT" b="1" dirty="0" smtClean="0"/>
          </a:p>
          <a:p>
            <a:pPr marL="0" indent="0">
              <a:buSzPts val="1100"/>
              <a:buNone/>
            </a:pPr>
            <a:endParaRPr lang="lt-LT" b="1" dirty="0"/>
          </a:p>
          <a:p>
            <a:pPr marL="0" indent="0">
              <a:buSzPts val="1100"/>
              <a:buNone/>
            </a:pPr>
            <a:endParaRPr lang="lt-LT" b="1" dirty="0" smtClean="0">
              <a:solidFill>
                <a:schemeClr val="tx1"/>
              </a:solidFill>
            </a:endParaRPr>
          </a:p>
          <a:p>
            <a:pPr marL="0" indent="0">
              <a:buSzPts val="1100"/>
              <a:buNone/>
            </a:pPr>
            <a:endParaRPr lang="lt-LT" b="1" dirty="0" smtClean="0">
              <a:solidFill>
                <a:schemeClr val="tx1"/>
              </a:solidFill>
            </a:endParaRPr>
          </a:p>
          <a:p>
            <a:pPr marL="0" indent="0">
              <a:buSzPts val="1100"/>
              <a:buNone/>
            </a:pPr>
            <a:endParaRPr lang="lt-LT" b="1" dirty="0">
              <a:solidFill>
                <a:schemeClr val="tx1"/>
              </a:solidFill>
            </a:endParaRPr>
          </a:p>
          <a:p>
            <a:pPr marL="0" indent="0">
              <a:buSzPts val="1100"/>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p:txBody>
      </p:sp>
      <p:sp>
        <p:nvSpPr>
          <p:cNvPr id="221" name="Google Shape;221;p29"/>
          <p:cNvSpPr/>
          <p:nvPr/>
        </p:nvSpPr>
        <p:spPr>
          <a:xfrm rot="-5400000">
            <a:off x="1445174" y="3775036"/>
            <a:ext cx="1552800" cy="186900"/>
          </a:xfrm>
          <a:prstGeom prst="rect">
            <a:avLst/>
          </a:prstGeom>
          <a:solidFill>
            <a:schemeClr val="dk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Proxima Nova"/>
              <a:ea typeface="Proxima Nova"/>
              <a:cs typeface="Proxima Nova"/>
              <a:sym typeface="Proxima Nova"/>
            </a:endParaRPr>
          </a:p>
        </p:txBody>
      </p:sp>
      <p:sp>
        <p:nvSpPr>
          <p:cNvPr id="222" name="Google Shape;222;p29"/>
          <p:cNvSpPr/>
          <p:nvPr/>
        </p:nvSpPr>
        <p:spPr>
          <a:xfrm>
            <a:off x="0" y="0"/>
            <a:ext cx="1755900" cy="166800"/>
          </a:xfrm>
          <a:prstGeom prst="rect">
            <a:avLst/>
          </a:prstGeom>
          <a:solidFill>
            <a:schemeClr val="dk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Proxima Nova"/>
              <a:ea typeface="Proxima Nova"/>
              <a:cs typeface="Proxima Nova"/>
              <a:sym typeface="Proxima Nova"/>
            </a:endParaRPr>
          </a:p>
        </p:txBody>
      </p:sp>
      <p:pic>
        <p:nvPicPr>
          <p:cNvPr id="5" name="Paveikslėlio vietos rezervavimo ženklas 4"/>
          <p:cNvPicPr>
            <a:picLocks noGrp="1" noChangeAspect="1"/>
          </p:cNvPicPr>
          <p:nvPr>
            <p:ph type="pic" idx="4"/>
          </p:nvPr>
        </p:nvPicPr>
        <p:blipFill>
          <a:blip r:embed="rId3" cstate="email">
            <a:extLst>
              <a:ext uri="{28A0092B-C50C-407E-A947-70E740481C1C}">
                <a14:useLocalDpi xmlns:a14="http://schemas.microsoft.com/office/drawing/2010/main"/>
              </a:ext>
            </a:extLst>
          </a:blip>
          <a:srcRect/>
          <a:stretch>
            <a:fillRect/>
          </a:stretch>
        </p:blipFill>
        <p:spPr>
          <a:xfrm>
            <a:off x="3122523" y="315097"/>
            <a:ext cx="2746936" cy="2064787"/>
          </a:xfrm>
        </p:spPr>
      </p:pic>
      <p:pic>
        <p:nvPicPr>
          <p:cNvPr id="4" name="Paveikslėlio vietos rezervavimo ženklas 3"/>
          <p:cNvPicPr>
            <a:picLocks noGrp="1" noChangeAspect="1"/>
          </p:cNvPicPr>
          <p:nvPr>
            <p:ph type="pic" idx="3"/>
          </p:nvPr>
        </p:nvPicPr>
        <p:blipFill>
          <a:blip r:embed="rId4" cstate="email">
            <a:extLst>
              <a:ext uri="{28A0092B-C50C-407E-A947-70E740481C1C}">
                <a14:useLocalDpi xmlns:a14="http://schemas.microsoft.com/office/drawing/2010/main"/>
              </a:ext>
            </a:extLst>
          </a:blip>
          <a:srcRect/>
          <a:stretch>
            <a:fillRect/>
          </a:stretch>
        </p:blipFill>
        <p:spPr>
          <a:xfrm>
            <a:off x="6271054" y="308918"/>
            <a:ext cx="2582455" cy="2101509"/>
          </a:xfrm>
        </p:spPr>
      </p:pic>
      <p:pic>
        <p:nvPicPr>
          <p:cNvPr id="6" name="Paveikslėlis 5"/>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3101546" y="2607276"/>
            <a:ext cx="2755557" cy="2037610"/>
          </a:xfrm>
          <a:prstGeom prst="rect">
            <a:avLst/>
          </a:prstGeom>
        </p:spPr>
      </p:pic>
      <p:pic>
        <p:nvPicPr>
          <p:cNvPr id="7" name="Paveikslėlis 6"/>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6240161" y="2607276"/>
            <a:ext cx="2607277" cy="2037610"/>
          </a:xfrm>
          <a:prstGeom prst="rect">
            <a:avLst/>
          </a:prstGeom>
        </p:spPr>
      </p:pic>
    </p:spTree>
    <p:extLst>
      <p:ext uri="{BB962C8B-B14F-4D97-AF65-F5344CB8AC3E}">
        <p14:creationId xmlns:p14="http://schemas.microsoft.com/office/powerpoint/2010/main" val="3331560690"/>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Shape 226"/>
        <p:cNvGrpSpPr/>
        <p:nvPr/>
      </p:nvGrpSpPr>
      <p:grpSpPr>
        <a:xfrm>
          <a:off x="0" y="0"/>
          <a:ext cx="0" cy="0"/>
          <a:chOff x="0" y="0"/>
          <a:chExt cx="0" cy="0"/>
        </a:xfrm>
      </p:grpSpPr>
      <p:sp>
        <p:nvSpPr>
          <p:cNvPr id="227" name="Google Shape;227;p30"/>
          <p:cNvSpPr txBox="1">
            <a:spLocks noGrp="1"/>
          </p:cNvSpPr>
          <p:nvPr>
            <p:ph type="title"/>
          </p:nvPr>
        </p:nvSpPr>
        <p:spPr>
          <a:xfrm>
            <a:off x="5210900" y="3258200"/>
            <a:ext cx="3350004" cy="1345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lt-LT" sz="2000" dirty="0" smtClean="0"/>
              <a:t/>
            </a:r>
            <a:br>
              <a:rPr lang="lt-LT" sz="2000" dirty="0" smtClean="0"/>
            </a:br>
            <a:endParaRPr sz="2000" b="0" dirty="0"/>
          </a:p>
        </p:txBody>
      </p:sp>
      <p:sp>
        <p:nvSpPr>
          <p:cNvPr id="228" name="Google Shape;228;p30"/>
          <p:cNvSpPr txBox="1">
            <a:spLocks noGrp="1"/>
          </p:cNvSpPr>
          <p:nvPr>
            <p:ph type="title" idx="2"/>
          </p:nvPr>
        </p:nvSpPr>
        <p:spPr>
          <a:xfrm>
            <a:off x="4982300" y="2404950"/>
            <a:ext cx="4161600" cy="4398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lt-LT" dirty="0" smtClean="0"/>
              <a:t>14</a:t>
            </a:r>
            <a:endParaRPr dirty="0"/>
          </a:p>
        </p:txBody>
      </p:sp>
      <p:sp>
        <p:nvSpPr>
          <p:cNvPr id="234" name="Google Shape;234;p30"/>
          <p:cNvSpPr/>
          <p:nvPr/>
        </p:nvSpPr>
        <p:spPr>
          <a:xfrm>
            <a:off x="1448290" y="9217"/>
            <a:ext cx="1665554" cy="166800"/>
          </a:xfrm>
          <a:prstGeom prst="rect">
            <a:avLst/>
          </a:prstGeom>
          <a:solidFill>
            <a:schemeClr val="dk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Proxima Nova"/>
              <a:ea typeface="Proxima Nova"/>
              <a:cs typeface="Proxima Nova"/>
              <a:sym typeface="Proxima Nova"/>
            </a:endParaRPr>
          </a:p>
        </p:txBody>
      </p:sp>
      <p:sp>
        <p:nvSpPr>
          <p:cNvPr id="235" name="Google Shape;235;p30"/>
          <p:cNvSpPr/>
          <p:nvPr/>
        </p:nvSpPr>
        <p:spPr>
          <a:xfrm rot="5400000">
            <a:off x="3383286" y="3556390"/>
            <a:ext cx="2466961" cy="165058"/>
          </a:xfrm>
          <a:prstGeom prst="rect">
            <a:avLst/>
          </a:prstGeom>
          <a:solidFill>
            <a:schemeClr val="dk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Proxima Nova"/>
              <a:ea typeface="Proxima Nova"/>
              <a:cs typeface="Proxima Nova"/>
              <a:sym typeface="Proxima Nova"/>
            </a:endParaRPr>
          </a:p>
        </p:txBody>
      </p:sp>
      <p:sp>
        <p:nvSpPr>
          <p:cNvPr id="236" name="Google Shape;236;p30"/>
          <p:cNvSpPr/>
          <p:nvPr/>
        </p:nvSpPr>
        <p:spPr>
          <a:xfrm>
            <a:off x="1052632" y="4837379"/>
            <a:ext cx="1505400" cy="166800"/>
          </a:xfrm>
          <a:prstGeom prst="rect">
            <a:avLst/>
          </a:prstGeom>
          <a:solidFill>
            <a:schemeClr val="dk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Proxima Nova"/>
              <a:ea typeface="Proxima Nova"/>
              <a:cs typeface="Proxima Nova"/>
              <a:sym typeface="Proxima Nova"/>
            </a:endParaRPr>
          </a:p>
        </p:txBody>
      </p:sp>
      <p:cxnSp>
        <p:nvCxnSpPr>
          <p:cNvPr id="237" name="Google Shape;237;p30"/>
          <p:cNvCxnSpPr/>
          <p:nvPr/>
        </p:nvCxnSpPr>
        <p:spPr>
          <a:xfrm>
            <a:off x="5210900" y="3258200"/>
            <a:ext cx="0" cy="1345800"/>
          </a:xfrm>
          <a:prstGeom prst="straightConnector1">
            <a:avLst/>
          </a:prstGeom>
          <a:noFill/>
          <a:ln w="19050" cap="flat" cmpd="sng">
            <a:solidFill>
              <a:schemeClr val="dk1"/>
            </a:solidFill>
            <a:prstDash val="solid"/>
            <a:round/>
            <a:headEnd type="none" w="med" len="med"/>
            <a:tailEnd type="none" w="med" len="med"/>
          </a:ln>
        </p:spPr>
      </p:cxnSp>
      <p:sp>
        <p:nvSpPr>
          <p:cNvPr id="2" name="Stačiakampis 1"/>
          <p:cNvSpPr/>
          <p:nvPr/>
        </p:nvSpPr>
        <p:spPr>
          <a:xfrm>
            <a:off x="5381368" y="3425842"/>
            <a:ext cx="3762632" cy="1261884"/>
          </a:xfrm>
          <a:prstGeom prst="rect">
            <a:avLst/>
          </a:prstGeom>
        </p:spPr>
        <p:txBody>
          <a:bodyPr wrap="square">
            <a:spAutoFit/>
          </a:bodyPr>
          <a:lstStyle/>
          <a:p>
            <a:r>
              <a:rPr lang="lt-LT" sz="2000" b="1" dirty="0">
                <a:latin typeface="Asap" panose="020B0604020202020204" charset="-70"/>
              </a:rPr>
              <a:t>Plungės r. Platelių meno mokykla</a:t>
            </a:r>
            <a:r>
              <a:rPr lang="lt-LT" sz="2000" b="1" dirty="0" smtClean="0">
                <a:latin typeface="Asap" panose="020B0604020202020204" charset="-70"/>
              </a:rPr>
              <a:t>;</a:t>
            </a:r>
          </a:p>
          <a:p>
            <a:r>
              <a:rPr lang="lt-LT" sz="1800" dirty="0" smtClean="0"/>
              <a:t>Mokyklos </a:t>
            </a:r>
            <a:r>
              <a:rPr lang="lt-LT" sz="1800" dirty="0"/>
              <a:t>g. 3, Platelių mstl., Plungės r.</a:t>
            </a:r>
          </a:p>
        </p:txBody>
      </p:sp>
      <p:pic>
        <p:nvPicPr>
          <p:cNvPr id="6" name="Paveikslėlio vietos rezervavimo ženklas 5"/>
          <p:cNvPicPr>
            <a:picLocks noGrp="1" noChangeAspect="1"/>
          </p:cNvPicPr>
          <p:nvPr>
            <p:ph type="pic" idx="3"/>
          </p:nvPr>
        </p:nvPicPr>
        <p:blipFill>
          <a:blip r:embed="rId3" cstate="email">
            <a:extLst>
              <a:ext uri="{28A0092B-C50C-407E-A947-70E740481C1C}">
                <a14:useLocalDpi xmlns:a14="http://schemas.microsoft.com/office/drawing/2010/main"/>
              </a:ext>
            </a:extLst>
          </a:blip>
          <a:srcRect/>
          <a:stretch>
            <a:fillRect/>
          </a:stretch>
        </p:blipFill>
        <p:spPr>
          <a:xfrm>
            <a:off x="446903" y="248673"/>
            <a:ext cx="3198340" cy="2158814"/>
          </a:xfrm>
        </p:spPr>
      </p:pic>
      <p:pic>
        <p:nvPicPr>
          <p:cNvPr id="7" name="Paveikslėlio vietos rezervavimo ženklas 6"/>
          <p:cNvPicPr>
            <a:picLocks noGrp="1" noChangeAspect="1"/>
          </p:cNvPicPr>
          <p:nvPr>
            <p:ph type="pic" idx="6"/>
          </p:nvPr>
        </p:nvPicPr>
        <p:blipFill>
          <a:blip r:embed="rId4" cstate="email">
            <a:extLst>
              <a:ext uri="{28A0092B-C50C-407E-A947-70E740481C1C}">
                <a14:useLocalDpi xmlns:a14="http://schemas.microsoft.com/office/drawing/2010/main"/>
              </a:ext>
            </a:extLst>
          </a:blip>
          <a:srcRect/>
          <a:stretch>
            <a:fillRect/>
          </a:stretch>
        </p:blipFill>
        <p:spPr>
          <a:xfrm>
            <a:off x="469558" y="2581189"/>
            <a:ext cx="3150972" cy="2222400"/>
          </a:xfrm>
        </p:spPr>
      </p:pic>
    </p:spTree>
    <p:extLst>
      <p:ext uri="{BB962C8B-B14F-4D97-AF65-F5344CB8AC3E}">
        <p14:creationId xmlns:p14="http://schemas.microsoft.com/office/powerpoint/2010/main" val="626877059"/>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Shape 213"/>
        <p:cNvGrpSpPr/>
        <p:nvPr/>
      </p:nvGrpSpPr>
      <p:grpSpPr>
        <a:xfrm>
          <a:off x="0" y="0"/>
          <a:ext cx="0" cy="0"/>
          <a:chOff x="0" y="0"/>
          <a:chExt cx="0" cy="0"/>
        </a:xfrm>
      </p:grpSpPr>
      <p:sp>
        <p:nvSpPr>
          <p:cNvPr id="214" name="Google Shape;214;p29"/>
          <p:cNvSpPr txBox="1">
            <a:spLocks noGrp="1"/>
          </p:cNvSpPr>
          <p:nvPr>
            <p:ph type="title"/>
          </p:nvPr>
        </p:nvSpPr>
        <p:spPr>
          <a:xfrm>
            <a:off x="181607" y="-27917"/>
            <a:ext cx="2570340" cy="1278834"/>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lt-LT" sz="2800" dirty="0" smtClean="0"/>
              <a:t/>
            </a:r>
            <a:br>
              <a:rPr lang="lt-LT" sz="2800" dirty="0" smtClean="0"/>
            </a:br>
            <a:r>
              <a:rPr lang="lt-LT" sz="2800" dirty="0" smtClean="0"/>
              <a:t>Fasadas</a:t>
            </a:r>
            <a:br>
              <a:rPr lang="lt-LT" sz="2800" dirty="0" smtClean="0"/>
            </a:br>
            <a:endParaRPr sz="2800" dirty="0"/>
          </a:p>
        </p:txBody>
      </p:sp>
      <p:sp>
        <p:nvSpPr>
          <p:cNvPr id="215" name="Google Shape;215;p29"/>
          <p:cNvSpPr txBox="1">
            <a:spLocks noGrp="1"/>
          </p:cNvSpPr>
          <p:nvPr>
            <p:ph type="subTitle" idx="1"/>
          </p:nvPr>
        </p:nvSpPr>
        <p:spPr>
          <a:xfrm>
            <a:off x="175287" y="707334"/>
            <a:ext cx="2039967" cy="3937552"/>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lt-LT" dirty="0" smtClean="0">
                <a:solidFill>
                  <a:schemeClr val="tx1"/>
                </a:solidFill>
              </a:rPr>
              <a:t>Nėra įrengtas drenažas, vanduo patenka į rūsio patalpas.</a:t>
            </a:r>
            <a:endParaRPr lang="lt-LT" dirty="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indent="0">
              <a:buSzPts val="1100"/>
              <a:buNone/>
            </a:pPr>
            <a:endParaRPr lang="lt-LT" b="1" dirty="0" smtClean="0">
              <a:solidFill>
                <a:schemeClr val="tx1"/>
              </a:solidFill>
            </a:endParaRPr>
          </a:p>
          <a:p>
            <a:pPr marL="0" indent="0">
              <a:buSzPts val="1100"/>
              <a:buNone/>
            </a:pPr>
            <a:endParaRPr lang="lt-LT" b="1" dirty="0">
              <a:solidFill>
                <a:schemeClr val="tx1"/>
              </a:solidFill>
            </a:endParaRPr>
          </a:p>
          <a:p>
            <a:pPr marL="0" indent="0">
              <a:buSzPts val="1100"/>
              <a:buNone/>
            </a:pPr>
            <a:endParaRPr lang="lt-LT" b="1" dirty="0" smtClean="0">
              <a:solidFill>
                <a:schemeClr val="tx1"/>
              </a:solidFill>
            </a:endParaRPr>
          </a:p>
          <a:p>
            <a:pPr marL="0" indent="0">
              <a:buSzPts val="1100"/>
              <a:buNone/>
            </a:pPr>
            <a:endParaRPr lang="lt-LT" b="1" dirty="0">
              <a:solidFill>
                <a:schemeClr val="tx1"/>
              </a:solidFill>
            </a:endParaRPr>
          </a:p>
          <a:p>
            <a:pPr marL="0" indent="0">
              <a:buSzPts val="1100"/>
              <a:buNone/>
            </a:pPr>
            <a:endParaRPr lang="lt-LT" b="1" dirty="0" smtClean="0">
              <a:solidFill>
                <a:schemeClr val="tx1"/>
              </a:solidFill>
            </a:endParaRPr>
          </a:p>
          <a:p>
            <a:pPr marL="0" indent="0">
              <a:buSzPts val="1100"/>
              <a:buNone/>
            </a:pPr>
            <a:endParaRPr lang="lt-LT" b="1" dirty="0">
              <a:solidFill>
                <a:schemeClr val="tx1"/>
              </a:solidFill>
            </a:endParaRPr>
          </a:p>
          <a:p>
            <a:pPr marL="0" indent="0">
              <a:buSzPts val="1100"/>
              <a:buNone/>
            </a:pPr>
            <a:r>
              <a:rPr lang="lt-LT" b="1" dirty="0" smtClean="0">
                <a:solidFill>
                  <a:schemeClr val="tx1"/>
                </a:solidFill>
              </a:rPr>
              <a:t>Rekomendacija: </a:t>
            </a:r>
          </a:p>
          <a:p>
            <a:pPr marL="0" indent="0">
              <a:buSzPts val="1100"/>
              <a:buNone/>
            </a:pPr>
            <a:r>
              <a:rPr lang="lt-LT" dirty="0" smtClean="0">
                <a:solidFill>
                  <a:schemeClr val="tx1"/>
                </a:solidFill>
              </a:rPr>
              <a:t>Įrengti drenažą arba nukreipti lietaus vandenį toliau nuo cokolio.</a:t>
            </a:r>
            <a:endParaRPr lang="lt-LT" dirty="0">
              <a:solidFill>
                <a:schemeClr val="tx1"/>
              </a:solidFill>
            </a:endParaRPr>
          </a:p>
          <a:p>
            <a:pPr marL="0" indent="0">
              <a:buSzPts val="1100"/>
              <a:buNone/>
            </a:pPr>
            <a:endParaRPr lang="lt-LT" b="1" dirty="0" smtClean="0"/>
          </a:p>
          <a:p>
            <a:pPr marL="0" indent="0">
              <a:buSzPts val="1100"/>
              <a:buNone/>
            </a:pPr>
            <a:endParaRPr lang="lt-LT" b="1" dirty="0"/>
          </a:p>
          <a:p>
            <a:pPr marL="0" indent="0">
              <a:buSzPts val="1100"/>
              <a:buNone/>
            </a:pPr>
            <a:endParaRPr lang="lt-LT" b="1" dirty="0" smtClean="0"/>
          </a:p>
          <a:p>
            <a:pPr marL="0" indent="0">
              <a:buSzPts val="1100"/>
              <a:buNone/>
            </a:pPr>
            <a:endParaRPr lang="lt-LT" b="1" dirty="0"/>
          </a:p>
          <a:p>
            <a:pPr marL="0" indent="0">
              <a:buSzPts val="1100"/>
              <a:buNone/>
            </a:pPr>
            <a:endParaRPr lang="lt-LT" b="1" dirty="0" smtClean="0">
              <a:solidFill>
                <a:schemeClr val="tx1"/>
              </a:solidFill>
            </a:endParaRPr>
          </a:p>
          <a:p>
            <a:pPr marL="0" indent="0">
              <a:buSzPts val="1100"/>
              <a:buNone/>
            </a:pPr>
            <a:endParaRPr lang="lt-LT" b="1" dirty="0" smtClean="0">
              <a:solidFill>
                <a:schemeClr val="tx1"/>
              </a:solidFill>
            </a:endParaRPr>
          </a:p>
          <a:p>
            <a:pPr marL="0" indent="0">
              <a:buSzPts val="1100"/>
              <a:buNone/>
            </a:pPr>
            <a:endParaRPr lang="lt-LT" b="1" dirty="0">
              <a:solidFill>
                <a:schemeClr val="tx1"/>
              </a:solidFill>
            </a:endParaRPr>
          </a:p>
          <a:p>
            <a:pPr marL="0" indent="0">
              <a:buSzPts val="1100"/>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a:solidFill>
                <a:schemeClr val="tx1"/>
              </a:solidFill>
            </a:endParaRPr>
          </a:p>
          <a:p>
            <a:pPr marL="0" lvl="0" indent="0" algn="l" rtl="0">
              <a:spcBef>
                <a:spcPts val="0"/>
              </a:spcBef>
              <a:spcAft>
                <a:spcPts val="0"/>
              </a:spcAft>
              <a:buClr>
                <a:schemeClr val="dk1"/>
              </a:buClr>
              <a:buSzPts val="1100"/>
              <a:buFont typeface="Arial"/>
              <a:buNone/>
            </a:pPr>
            <a:endParaRPr lang="lt-LT" b="1" dirty="0" smtClean="0">
              <a:solidFill>
                <a:schemeClr val="tx1"/>
              </a:solidFill>
            </a:endParaRPr>
          </a:p>
        </p:txBody>
      </p:sp>
      <p:sp>
        <p:nvSpPr>
          <p:cNvPr id="221" name="Google Shape;221;p29"/>
          <p:cNvSpPr/>
          <p:nvPr/>
        </p:nvSpPr>
        <p:spPr>
          <a:xfrm rot="-5400000">
            <a:off x="1445174" y="3775036"/>
            <a:ext cx="1552800" cy="186900"/>
          </a:xfrm>
          <a:prstGeom prst="rect">
            <a:avLst/>
          </a:prstGeom>
          <a:solidFill>
            <a:schemeClr val="dk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Proxima Nova"/>
              <a:ea typeface="Proxima Nova"/>
              <a:cs typeface="Proxima Nova"/>
              <a:sym typeface="Proxima Nova"/>
            </a:endParaRPr>
          </a:p>
        </p:txBody>
      </p:sp>
      <p:sp>
        <p:nvSpPr>
          <p:cNvPr id="222" name="Google Shape;222;p29"/>
          <p:cNvSpPr/>
          <p:nvPr/>
        </p:nvSpPr>
        <p:spPr>
          <a:xfrm>
            <a:off x="0" y="0"/>
            <a:ext cx="1755900" cy="166800"/>
          </a:xfrm>
          <a:prstGeom prst="rect">
            <a:avLst/>
          </a:prstGeom>
          <a:solidFill>
            <a:schemeClr val="dk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Proxima Nova"/>
              <a:ea typeface="Proxima Nova"/>
              <a:cs typeface="Proxima Nova"/>
              <a:sym typeface="Proxima Nova"/>
            </a:endParaRPr>
          </a:p>
        </p:txBody>
      </p:sp>
      <p:pic>
        <p:nvPicPr>
          <p:cNvPr id="2" name="Paveikslėlis 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rot="5400000">
            <a:off x="3972654" y="98815"/>
            <a:ext cx="4176586" cy="4658581"/>
          </a:xfrm>
          <a:prstGeom prst="rect">
            <a:avLst/>
          </a:prstGeom>
        </p:spPr>
      </p:pic>
    </p:spTree>
    <p:extLst>
      <p:ext uri="{BB962C8B-B14F-4D97-AF65-F5344CB8AC3E}">
        <p14:creationId xmlns:p14="http://schemas.microsoft.com/office/powerpoint/2010/main" val="143803667"/>
      </p:ext>
    </p:extLst>
  </p:cSld>
  <p:clrMapOvr>
    <a:masterClrMapping/>
  </p:clrMapOvr>
</p:sld>
</file>

<file path=ppt/theme/theme1.xml><?xml version="1.0" encoding="utf-8"?>
<a:theme xmlns:a="http://schemas.openxmlformats.org/drawingml/2006/main" name="Civil Construction Company Profile by Slidesgo">
  <a:themeElements>
    <a:clrScheme name="Simple Light">
      <a:dk1>
        <a:srgbClr val="172134"/>
      </a:dk1>
      <a:lt1>
        <a:srgbClr val="FFFFFF"/>
      </a:lt1>
      <a:dk2>
        <a:srgbClr val="4D5A67"/>
      </a:dk2>
      <a:lt2>
        <a:srgbClr val="FFFFFF"/>
      </a:lt2>
      <a:accent1>
        <a:srgbClr val="FFFFFF"/>
      </a:accent1>
      <a:accent2>
        <a:srgbClr val="FFFFFF"/>
      </a:accent2>
      <a:accent3>
        <a:srgbClr val="FFFFFF"/>
      </a:accent3>
      <a:accent4>
        <a:srgbClr val="FFFFFF"/>
      </a:accent4>
      <a:accent5>
        <a:srgbClr val="FFFFFF"/>
      </a:accent5>
      <a:accent6>
        <a:srgbClr val="FFFFFF"/>
      </a:accent6>
      <a:hlink>
        <a:srgbClr val="172134"/>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3515</TotalTime>
  <Words>3328</Words>
  <Application>Microsoft Office PowerPoint</Application>
  <PresentationFormat>Demonstracija ekrane (16:9)</PresentationFormat>
  <Paragraphs>1276</Paragraphs>
  <Slides>103</Slides>
  <Notes>90</Notes>
  <HiddenSlides>0</HiddenSlides>
  <MMClips>0</MMClips>
  <ScaleCrop>false</ScaleCrop>
  <HeadingPairs>
    <vt:vector size="6" baseType="variant">
      <vt:variant>
        <vt:lpstr>Naudojami šriftai</vt:lpstr>
      </vt:variant>
      <vt:variant>
        <vt:i4>10</vt:i4>
      </vt:variant>
      <vt:variant>
        <vt:lpstr>Tema</vt:lpstr>
      </vt:variant>
      <vt:variant>
        <vt:i4>1</vt:i4>
      </vt:variant>
      <vt:variant>
        <vt:lpstr>Skaidrių pavadinimai</vt:lpstr>
      </vt:variant>
      <vt:variant>
        <vt:i4>103</vt:i4>
      </vt:variant>
    </vt:vector>
  </HeadingPairs>
  <TitlesOfParts>
    <vt:vector size="114" baseType="lpstr">
      <vt:lpstr>Arial</vt:lpstr>
      <vt:lpstr>Red Hat Display</vt:lpstr>
      <vt:lpstr>Raleway</vt:lpstr>
      <vt:lpstr>Proxima Nova</vt:lpstr>
      <vt:lpstr>Calibri</vt:lpstr>
      <vt:lpstr>Asap</vt:lpstr>
      <vt:lpstr>Asap Light</vt:lpstr>
      <vt:lpstr>Nunito Light</vt:lpstr>
      <vt:lpstr>Red Hat Display SemiBold</vt:lpstr>
      <vt:lpstr>Times New Roman</vt:lpstr>
      <vt:lpstr>Civil Construction Company Profile by Slidesgo</vt:lpstr>
      <vt:lpstr>Plungės miesto ir rajono švietimo ir ugdymo įstaigų Pastatų Būklės Vertinimas</vt:lpstr>
      <vt:lpstr>Apžiūros metu vertinti 15 švietimo ir ugdymo įstaigų pastatai</vt:lpstr>
      <vt:lpstr>Plungės „Saulės“ gimnazija Birutės g. 31  Plungė</vt:lpstr>
      <vt:lpstr>Fasadas</vt:lpstr>
      <vt:lpstr>Fasadas</vt:lpstr>
      <vt:lpstr>Lietaus nuvedimo sistema </vt:lpstr>
      <vt:lpstr>Stogas: </vt:lpstr>
      <vt:lpstr>Įėjimo stogeliai </vt:lpstr>
      <vt:lpstr>Vidaus patalpos: Pusrūsiuose, kur įrengta valgykla ir kelios klasės, apatinėse sienų dalyse iš pamatų kaupiasi drėgmė, dėl to pastebimi atšokę glaistas su dažais ir sieninės plytelės. Klasėse, kur nėra įrengta vėdinimo sistema, jaučiasi drėgmės ir pelėsio kvapas. Galimai grindys yra žemiau pamato ir nesutvarkyta hidroizoliacija, neįrengtas drenažas.         Rekomendacija: Priimti sprendimus kaip pašalinti besikaupiančią drėgmę ir užtaisyti defektus.</vt:lpstr>
      <vt:lpstr>Vidaus patalpos: palikti neuždengti elektros  kabeliai,  kurie gali būti pavojingi aplinkiniams, nes lengvai pasiekiami. Įskilusi kapitalinė siena, galimai dėl vaikščiojančių atraminių konstrukcijų. Medinės, morališkai pasenusios grindys, kurios girgžda, reikalauja kasmetinių perdažymų ir papildomų išlaidų. </vt:lpstr>
      <vt:lpstr>Vidaus patalpos: </vt:lpstr>
      <vt:lpstr>PowerPoint pristatymas</vt:lpstr>
      <vt:lpstr>Fasadas:</vt:lpstr>
      <vt:lpstr>Stogas:</vt:lpstr>
      <vt:lpstr>Vidaus patalpos:</vt:lpstr>
      <vt:lpstr>Rūsio patalpos, laiptai:</vt:lpstr>
      <vt:lpstr> </vt:lpstr>
      <vt:lpstr>Cokolis ir fasadas: Pastebimi struktūrinio tinko aptrupėjimai. Atkreiptas dėmesys, kad nėra įrengta lietaus nuotekų surinkimo sistema, (bet vanduo nuvestas toliau nuo pamato).        Rekomendacija: Pataisyti pažeistas vietas, esant galimybei įrengti lietaus nuotekų surinkimo sistemą.</vt:lpstr>
      <vt:lpstr>Fasadas </vt:lpstr>
      <vt:lpstr>Nuogrinda: </vt:lpstr>
      <vt:lpstr> Vidaus patalpos Klasėse ir koridoriuose medinės grindys, kurios reikalauja daugiau priežiūros, kasmetinių perdažymų. Klasėse ant lubų pastebimi glaisto ir dažų nutrupėjimai, fojė - betoninėse grindyse įdubos, kitur smulkūs defektai: ištrūkusi durų rankena, netvirtos durys, kurios, esant didesniam eksploatavimui gali išlūžti. </vt:lpstr>
      <vt:lpstr>Stogas </vt:lpstr>
      <vt:lpstr>Rūsys:</vt:lpstr>
      <vt:lpstr>Žemaitijos Kadetų gimnazijos bendrabutis:</vt:lpstr>
      <vt:lpstr>Fasadas:</vt:lpstr>
      <vt:lpstr> Fasadas:</vt:lpstr>
      <vt:lpstr>Vidaus patalpos: Glaisto ir dažų atšokimai, ištrupėjimai, kiauri langų angokraščiai.  Trečiame aukšte kitos patalpos neįrengtos: nėra elektros intaliacijos, pelėsių židiniai. Rekomendacija: Reikalinga neįrengtų patalpų kapitalinis remontas</vt:lpstr>
      <vt:lpstr>Rūsys: Rūsio sienos drėgnos, dauguma vietų atšokęs tinkas, vandentiekio ir šilumos vamzdžiai parūdiję, pralaidūs vandeniui.      Rekomendacija: Reikalinga spręsti dėl renovacijos</vt:lpstr>
      <vt:lpstr> </vt:lpstr>
      <vt:lpstr>Fasadas Išsikraipiusi, suskilinėjusi betoninė nuogrinda. Fasado ir laikančiųjų kolonų deformacija,  plytos ištrupėjusios, jų likučiai ir tinkas krenta ant žemės. </vt:lpstr>
      <vt:lpstr>Fasadas: rytinėje pastato pusėje nenaudojamų laiptų betonas sueižėjęs, suskilinėjęs. Pastebima sienų skilimai ir tinko ištrupėjimai. Kiti laiptai, esantys take prie pagrindinio įėjimo, betoninės pakopos suskilinėjusios, prasidėjusi betono erozija.            Rekomendacija: Norint ištaisyti defektus, reikalingas fasado ir laiptų kapitalinis remontas.</vt:lpstr>
      <vt:lpstr>Stogas: </vt:lpstr>
      <vt:lpstr>Vidaus patalpos </vt:lpstr>
      <vt:lpstr> </vt:lpstr>
      <vt:lpstr>Fasadas: </vt:lpstr>
      <vt:lpstr>Fasadas: </vt:lpstr>
      <vt:lpstr>Fasadas: </vt:lpstr>
      <vt:lpstr>Stogas: </vt:lpstr>
      <vt:lpstr>Vidaus  patalpos: </vt:lpstr>
      <vt:lpstr> </vt:lpstr>
      <vt:lpstr>Fasadas: fasadinė skarda deformuota, vietomis  pastebimi sulankstymai ir įdubos.            Rekomendacija: pakeisti naujai pažeistos skardos lapus.</vt:lpstr>
      <vt:lpstr>Fasadas, cokolis, nuogrinda </vt:lpstr>
      <vt:lpstr>  Stogas: </vt:lpstr>
      <vt:lpstr>Vidaus patalpos </vt:lpstr>
      <vt:lpstr>Vidaus patalpos:  </vt:lpstr>
      <vt:lpstr> Plungės „Ryto” pagrindinė mokykla; J. Tumo-Vaižganto g. 88, Plungė </vt:lpstr>
      <vt:lpstr>Pandusas  </vt:lpstr>
      <vt:lpstr>Fasadas </vt:lpstr>
      <vt:lpstr>Fasadas </vt:lpstr>
      <vt:lpstr>Nuogrinda </vt:lpstr>
      <vt:lpstr>Stogas </vt:lpstr>
      <vt:lpstr>Mokyklos pagalbinių patalpų stogas </vt:lpstr>
      <vt:lpstr>Vidaus patalpos </vt:lpstr>
      <vt:lpstr>Vidaus patalpos: Trečiame mokyklos aukšte pastebėta nelygi grindų danga, atsiradusios duobelės. Nelygumai galimai atsirado dėl išlyginamojo sluoksnio kokybės. Sporto salėje nuo lubų ir kitur vietomis atšokęs tinkas, kai kuriose klasėse išlikę seni kaitriniai šviestuvai, kurie skleidžia mažiau šviesos ir vartoja daugiau elektros energijos.  Rekomendacija: Grindų dangai reikalingas remontas, kad pagerinti estetinį vaizdą ir išvengti mokinių traumų. Kiti defektai tikėtina bus ištaisyti kosmetinių remontų metu.</vt:lpstr>
      <vt:lpstr> </vt:lpstr>
      <vt:lpstr>Fasadas </vt:lpstr>
      <vt:lpstr>Fasadas ir nuogrinda </vt:lpstr>
      <vt:lpstr>Rūsio  patalpos: </vt:lpstr>
      <vt:lpstr>Vidaus patalpos: Esminių defektų nepastebėta: mokyklos bendruomenė atsinaujino ir įsirengė klases.</vt:lpstr>
      <vt:lpstr> </vt:lpstr>
      <vt:lpstr>Fasadas:  Cokolyje tinko ištrupėjimai, atšokimai. Nuogrinda suskilinėjusi, išsikraipiusi, dalyje pastato visai nėra. Neįrengta lietaus nuotekų surinkimo sistema. </vt:lpstr>
      <vt:lpstr>Fasadas: Cokolyje tinko ištrupėjimai, atšokimai. Nuogrinda suskilinėjusi, išsikraipiusi, dalyje pastato visai nėra.  Neįrengta lietaus nuotekų surinkimo sistema, netvarkingi lietvamzdžiai, betoniniai laiptai deformuoti.</vt:lpstr>
      <vt:lpstr>Rūsio patalpos </vt:lpstr>
      <vt:lpstr>Vidaus patalpos: Sporto salėje pastebimi nuo lubų ir sienų tinko nutrupėjimai, atšokimai. Vietomis palangių ištrupėjimai. Sena elektros instaliacija, elektros kabeliai vietomis palikti palaidi, neapdirbti.     Rekomendacija: užtaisyti pažeistas sienų ir lubų vietas, atlikti palangių kosmetinius remontus. Planuojant rekonstrukciją, įrengti naujai elektros instaliaciją.</vt:lpstr>
      <vt:lpstr>Stogas: </vt:lpstr>
      <vt:lpstr> </vt:lpstr>
      <vt:lpstr>Fasadas: </vt:lpstr>
      <vt:lpstr>Stogas: </vt:lpstr>
      <vt:lpstr>Vidaus patalpos: </vt:lpstr>
      <vt:lpstr>Vidaus patalpos: </vt:lpstr>
      <vt:lpstr>Vidaus patalpos: </vt:lpstr>
      <vt:lpstr> </vt:lpstr>
      <vt:lpstr> </vt:lpstr>
      <vt:lpstr>Fasadas: </vt:lpstr>
      <vt:lpstr> Fasadas ir nuogrinda </vt:lpstr>
      <vt:lpstr>Stogas: palėpėje prie stogo kraigo, vanduo kiaurai skverbiasi, yra sudrėkusios gegnės, dėl drėgmės supuvusios, supelijusios stogo ir sienos konstrukcijos. Netvarkinga, apiplyšusi stoginė plėvelė. (Vykdomas pirkimas remontui).  Skardinė mokyklos stogo danga, nors ir parūdijusi, savo funkciją atlieka, lietaus vandens nepraleidžia.  Rekomendacija: reikalingas palėpės prie stogo kraigo remontas.</vt:lpstr>
      <vt:lpstr>  </vt:lpstr>
      <vt:lpstr> Vidaus patalpos:  pirmame aukšte klasėse grindų nuolydis netolygus, grindys sukrypusios, galimai dėl sėdusio pamato.</vt:lpstr>
      <vt:lpstr>  </vt:lpstr>
      <vt:lpstr> Fasadas: </vt:lpstr>
      <vt:lpstr> Stogas: </vt:lpstr>
      <vt:lpstr>Vidaus patalpos: pastebėti tik smulkūs defektai: senas pandusas, kuris neatitinka reikalavimų (planuojamas remontuoti), vietomis grindų dangoje smulkūs pažeidimai, tikėtina bus remontuoti kosmetinių remontų metu. Šiaurinėje pastato dalyje esantis korpusas – renovuojamas. Sporto salė tvarkinga, renovuota, išskyrus radiatoriai iškilę, neįleisti į sieną, gali būti pavojingi sportuojantiems.</vt:lpstr>
      <vt:lpstr>Bendrabutis: Apžiūrėjus  bendrabučio patalpas , pastebėta smulkių defektų: grindų dangoje įtrūkimų, vietomis atšokę glaistas ir dažai, bet kritinių avarinių pažeidimų neužfiksuota.  </vt:lpstr>
      <vt:lpstr>PowerPoint pristatymas</vt:lpstr>
      <vt:lpstr> Fasadas, cokolis, nuogrinda </vt:lpstr>
      <vt:lpstr> Fasadas nuogrinda: </vt:lpstr>
      <vt:lpstr> Stogas: </vt:lpstr>
      <vt:lpstr> Vidaus patalpos </vt:lpstr>
      <vt:lpstr>Vidaus patalpos: Pastebėta, kad yra subėgusios pakabinamos lubos, kitos patalpos kosmetiškai remontuotos,  bet reikalinga fasado kapitalinis remontas, kad kosmetiniai remontai nebūtų laikini ir trumpalaikiai. </vt:lpstr>
      <vt:lpstr>Rūsys: Rūsio patalpos iš dalies tvarkingos ir sausos:  pastebėta vietomis parūdiję vamzdžiai, kiti izoliuoti, vandeniui nepralaidūs. Sienose ir lubose esminių defektų neužfiksuota. </vt:lpstr>
      <vt:lpstr>  </vt:lpstr>
      <vt:lpstr> Fasadas, cokolis, nuogrinda </vt:lpstr>
      <vt:lpstr> Fasadas, cokolis, nuogrinda </vt:lpstr>
      <vt:lpstr> Stogas: Vizualiai apžiūrėjus stogą, pastebėta, kad užsinešusi įlaja, bituminėje stoginėje dangoje susidariusi pūslė. Pagrindinė problema - apdailinės stoginės sukrypusios, dėl konstrukcijos deformacijos įskilusi siena, atšokęs tinkas.</vt:lpstr>
      <vt:lpstr> Stogas: </vt:lpstr>
      <vt:lpstr> Vidaus patalpos </vt:lpstr>
      <vt:lpstr> Vidaus patalpos </vt:lpstr>
      <vt:lpstr> </vt:lpstr>
      <vt:lpstr> Fasadas </vt:lpstr>
      <vt:lpstr>Vidaus patalpos: Platelių Meno mokykla įsikūrusi „Liepijos“ gimnazijos pastate, trečiame aukšte, kur įrenginėjama seniūnija. Apžiūra įvyko persikėlimo etapo metu, esminių defektų nepastebėta.</vt:lpstr>
      <vt:lpstr>  </vt:lpstr>
      <vt:lpstr>Sporto ir rekreacijos centras yra tose pačiose patalpose kur A. Jucio progimnazija. Sporto salė rekonstruota, patalpos ir kabinetai suremontuoti. Esminių defektų nepastebėta, išskyrus betoninės grindys prie įėjimo pradėjusios eižėti, betono pagrindas gabalais atšokęs.   Rekomendacija:  betonines įėjimo grindis reikalinga išlyginti išlyginamuoju mišiniu arba šlifuoti. </vt:lpstr>
      <vt:lpstr>Apibendrinimas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Ikimokyklinių ugdymo įstaigų Pastatų Būklės Vertinimas</dc:title>
  <dc:creator>Andrius Stonkus</dc:creator>
  <cp:lastModifiedBy>Marius Birškys</cp:lastModifiedBy>
  <cp:revision>260</cp:revision>
  <dcterms:modified xsi:type="dcterms:W3CDTF">2024-11-05T09:31:38Z</dcterms:modified>
</cp:coreProperties>
</file>